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3" r:id="rId4"/>
    <p:sldId id="281" r:id="rId5"/>
    <p:sldId id="285" r:id="rId6"/>
    <p:sldId id="273" r:id="rId7"/>
    <p:sldId id="274" r:id="rId8"/>
    <p:sldId id="275" r:id="rId9"/>
    <p:sldId id="276" r:id="rId10"/>
    <p:sldId id="271" r:id="rId11"/>
    <p:sldId id="269" r:id="rId12"/>
    <p:sldId id="279" r:id="rId13"/>
    <p:sldId id="264" r:id="rId14"/>
    <p:sldId id="270" r:id="rId15"/>
    <p:sldId id="272" r:id="rId16"/>
    <p:sldId id="25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2;&#1054;\2020\&#1054;&#1069;&#1056;_&#1074;&#1099;&#1087;&#1086;&#1083;&#1085;&#1103;&#1077;&#1084;\&#1040;&#1085;&#1082;&#1077;&#1090;&#1099;_31%20&#1084;&#1072;&#1088;&#1090;&#1072;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&#1042;&#1054;\2020\&#1054;&#1069;&#1056;_&#1074;&#1099;&#1087;&#1086;&#1083;&#1085;&#1103;&#1077;&#1084;\&#1040;&#1085;&#1082;&#1077;&#1090;&#1099;_31%20&#1084;&#1072;&#1088;&#1090;&#1072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2;&#1054;\2020\&#1054;&#1069;&#1056;_&#1074;&#1099;&#1087;&#1086;&#1083;&#1085;&#1103;&#1077;&#1084;\&#1040;&#1085;&#1082;&#1077;&#1090;&#1099;_31%20&#1084;&#1072;&#1088;&#1090;&#1072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2;&#1054;\2020\&#1054;&#1069;&#1056;_&#1074;&#1099;&#1087;&#1086;&#1083;&#1085;&#1103;&#1077;&#1084;\&#1040;&#1085;&#1082;&#1077;&#1090;&#1099;_31%20&#1084;&#1072;&#1088;&#1090;&#1072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Лист2!$AG$12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Лист2!$AF$13:$AF$19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Лист2!$AG$13:$AG$19</c:f>
              <c:numCache>
                <c:formatCode>General</c:formatCode>
                <c:ptCount val="7"/>
                <c:pt idx="0">
                  <c:v>67</c:v>
                </c:pt>
                <c:pt idx="1">
                  <c:v>77</c:v>
                </c:pt>
                <c:pt idx="2">
                  <c:v>57</c:v>
                </c:pt>
                <c:pt idx="3">
                  <c:v>50</c:v>
                </c:pt>
                <c:pt idx="4">
                  <c:v>60</c:v>
                </c:pt>
                <c:pt idx="5">
                  <c:v>42</c:v>
                </c:pt>
                <c:pt idx="6">
                  <c:v>62</c:v>
                </c:pt>
              </c:numCache>
            </c:numRef>
          </c:val>
        </c:ser>
        <c:ser>
          <c:idx val="1"/>
          <c:order val="1"/>
          <c:tx>
            <c:strRef>
              <c:f>Лист2!$AH$12</c:f>
              <c:strCache>
                <c:ptCount val="1"/>
                <c:pt idx="0">
                  <c:v>и "так" знаю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Лист2!$AF$13:$AF$19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Лист2!$AH$13:$AH$19</c:f>
              <c:numCache>
                <c:formatCode>General</c:formatCode>
                <c:ptCount val="7"/>
                <c:pt idx="0">
                  <c:v>22</c:v>
                </c:pt>
                <c:pt idx="1">
                  <c:v>16</c:v>
                </c:pt>
                <c:pt idx="2">
                  <c:v>29</c:v>
                </c:pt>
                <c:pt idx="3">
                  <c:v>34</c:v>
                </c:pt>
                <c:pt idx="4">
                  <c:v>31</c:v>
                </c:pt>
                <c:pt idx="5">
                  <c:v>50</c:v>
                </c:pt>
                <c:pt idx="6">
                  <c:v>28</c:v>
                </c:pt>
              </c:numCache>
            </c:numRef>
          </c:val>
        </c:ser>
        <c:ser>
          <c:idx val="2"/>
          <c:order val="2"/>
          <c:tx>
            <c:strRef>
              <c:f>Лист2!$AI$12</c:f>
              <c:strCache>
                <c:ptCount val="1"/>
                <c:pt idx="0">
                  <c:v>это дело специалистов по качеству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2.31481481481481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Лист2!$AF$13:$AF$19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Лист2!$AI$13:$AI$19</c:f>
              <c:numCache>
                <c:formatCode>General</c:formatCode>
                <c:ptCount val="7"/>
                <c:pt idx="0">
                  <c:v>11</c:v>
                </c:pt>
                <c:pt idx="1">
                  <c:v>7</c:v>
                </c:pt>
                <c:pt idx="2">
                  <c:v>14</c:v>
                </c:pt>
                <c:pt idx="3">
                  <c:v>16</c:v>
                </c:pt>
                <c:pt idx="4">
                  <c:v>8</c:v>
                </c:pt>
                <c:pt idx="5">
                  <c:v>8</c:v>
                </c:pt>
                <c:pt idx="6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633536"/>
        <c:axId val="51635328"/>
        <c:axId val="0"/>
      </c:bar3DChart>
      <c:catAx>
        <c:axId val="51633536"/>
        <c:scaling>
          <c:orientation val="minMax"/>
        </c:scaling>
        <c:delete val="0"/>
        <c:axPos val="b"/>
        <c:majorTickMark val="out"/>
        <c:minorTickMark val="none"/>
        <c:tickLblPos val="nextTo"/>
        <c:crossAx val="51635328"/>
        <c:crosses val="autoZero"/>
        <c:auto val="1"/>
        <c:lblAlgn val="ctr"/>
        <c:lblOffset val="100"/>
        <c:noMultiLvlLbl val="0"/>
      </c:catAx>
      <c:valAx>
        <c:axId val="51635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633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737350539515899"/>
          <c:y val="7.5258970478852966E-2"/>
          <c:w val="0.26336723534558182"/>
          <c:h val="0.47684341737413138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848840769903736"/>
          <c:y val="5.0925925925925923E-2"/>
          <c:w val="0.74361723534558399"/>
          <c:h val="0.8562423447069101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Лист2!$AN$12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Лист2!$AM$13:$AM$19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Лист2!$AN$13:$AN$19</c:f>
              <c:numCache>
                <c:formatCode>General</c:formatCode>
                <c:ptCount val="7"/>
                <c:pt idx="0">
                  <c:v>37</c:v>
                </c:pt>
                <c:pt idx="1">
                  <c:v>56</c:v>
                </c:pt>
                <c:pt idx="2">
                  <c:v>32</c:v>
                </c:pt>
                <c:pt idx="3">
                  <c:v>56</c:v>
                </c:pt>
                <c:pt idx="4">
                  <c:v>29</c:v>
                </c:pt>
                <c:pt idx="5">
                  <c:v>39</c:v>
                </c:pt>
                <c:pt idx="6">
                  <c:v>41</c:v>
                </c:pt>
              </c:numCache>
            </c:numRef>
          </c:val>
        </c:ser>
        <c:ser>
          <c:idx val="1"/>
          <c:order val="1"/>
          <c:tx>
            <c:strRef>
              <c:f>Лист2!$AO$12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2"/>
              <c:spPr/>
              <c:txPr>
                <a:bodyPr/>
                <a:lstStyle/>
                <a:p>
                  <a:pPr>
                    <a:defRPr sz="2400" b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0370888331743844E-3"/>
                  <c:y val="-1.7467248908296932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Лист2!$AM$13:$AM$19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Лист2!$AO$13:$AO$19</c:f>
              <c:numCache>
                <c:formatCode>General</c:formatCode>
                <c:ptCount val="7"/>
                <c:pt idx="0">
                  <c:v>18</c:v>
                </c:pt>
                <c:pt idx="1">
                  <c:v>14</c:v>
                </c:pt>
                <c:pt idx="2">
                  <c:v>39</c:v>
                </c:pt>
                <c:pt idx="3">
                  <c:v>22</c:v>
                </c:pt>
                <c:pt idx="4">
                  <c:v>19</c:v>
                </c:pt>
                <c:pt idx="5">
                  <c:v>8</c:v>
                </c:pt>
                <c:pt idx="6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995392"/>
        <c:axId val="51996928"/>
        <c:axId val="0"/>
      </c:bar3DChart>
      <c:catAx>
        <c:axId val="519953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1996928"/>
        <c:crosses val="autoZero"/>
        <c:auto val="1"/>
        <c:lblAlgn val="ctr"/>
        <c:lblOffset val="100"/>
        <c:noMultiLvlLbl val="0"/>
      </c:catAx>
      <c:valAx>
        <c:axId val="519969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1995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707039541461752"/>
          <c:y val="8.5781286072865309E-2"/>
          <c:w val="7.1928905337528187E-2"/>
          <c:h val="0.1197659899499462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Лист2!$AT$12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Лист2!$AS$13:$AS$19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Лист2!$AT$13:$AT$19</c:f>
              <c:numCache>
                <c:formatCode>General</c:formatCode>
                <c:ptCount val="7"/>
                <c:pt idx="0">
                  <c:v>45</c:v>
                </c:pt>
                <c:pt idx="1">
                  <c:v>53</c:v>
                </c:pt>
                <c:pt idx="2">
                  <c:v>18</c:v>
                </c:pt>
                <c:pt idx="3">
                  <c:v>44</c:v>
                </c:pt>
                <c:pt idx="4">
                  <c:v>33</c:v>
                </c:pt>
                <c:pt idx="5">
                  <c:v>33</c:v>
                </c:pt>
                <c:pt idx="6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Лист2!$AU$12</c:f>
              <c:strCache>
                <c:ptCount val="1"/>
                <c:pt idx="0">
                  <c:v>не знаю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6"/>
              <c:layout>
                <c:manualLayout>
                  <c:x val="1.0802469135802495E-2"/>
                  <c:y val="-1.3427746249006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Лист2!$AS$13:$AS$19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Лист2!$AU$13:$AU$19</c:f>
              <c:numCache>
                <c:formatCode>General</c:formatCode>
                <c:ptCount val="7"/>
                <c:pt idx="0">
                  <c:v>37</c:v>
                </c:pt>
                <c:pt idx="1">
                  <c:v>33</c:v>
                </c:pt>
                <c:pt idx="2">
                  <c:v>61</c:v>
                </c:pt>
                <c:pt idx="3">
                  <c:v>28</c:v>
                </c:pt>
                <c:pt idx="4">
                  <c:v>31</c:v>
                </c:pt>
                <c:pt idx="5">
                  <c:v>38</c:v>
                </c:pt>
                <c:pt idx="6">
                  <c:v>37</c:v>
                </c:pt>
              </c:numCache>
            </c:numRef>
          </c:val>
        </c:ser>
        <c:ser>
          <c:idx val="2"/>
          <c:order val="2"/>
          <c:tx>
            <c:strRef>
              <c:f>Лист2!$AV$12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3.08641975308642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Лист2!$AS$13:$AS$19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Лист2!$AV$13:$AV$19</c:f>
              <c:numCache>
                <c:formatCode>General</c:formatCode>
                <c:ptCount val="7"/>
                <c:pt idx="0">
                  <c:v>18</c:v>
                </c:pt>
                <c:pt idx="1">
                  <c:v>14</c:v>
                </c:pt>
                <c:pt idx="2">
                  <c:v>21</c:v>
                </c:pt>
                <c:pt idx="3">
                  <c:v>28</c:v>
                </c:pt>
                <c:pt idx="4">
                  <c:v>35</c:v>
                </c:pt>
                <c:pt idx="5">
                  <c:v>29</c:v>
                </c:pt>
                <c:pt idx="6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043776"/>
        <c:axId val="52045312"/>
        <c:axId val="0"/>
      </c:bar3DChart>
      <c:catAx>
        <c:axId val="52043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2045312"/>
        <c:crosses val="autoZero"/>
        <c:auto val="1"/>
        <c:lblAlgn val="ctr"/>
        <c:lblOffset val="100"/>
        <c:noMultiLvlLbl val="0"/>
      </c:catAx>
      <c:valAx>
        <c:axId val="52045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20437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C00000"/>
                </a:solidFill>
              </a:defRPr>
            </a:pPr>
            <a:r>
              <a:rPr lang="ru-RU" sz="2000" dirty="0" smtClean="0">
                <a:solidFill>
                  <a:srgbClr val="C00000"/>
                </a:solidFill>
              </a:rPr>
              <a:t>Нет, не известно (%)</a:t>
            </a:r>
            <a:endParaRPr lang="ru-RU" sz="2000" dirty="0">
              <a:solidFill>
                <a:srgbClr val="C00000"/>
              </a:solidFill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Лист2!$BF$12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C00000"/>
                        </a:solidFill>
                      </a:rPr>
                      <a:t>33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83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C00000"/>
                        </a:solidFill>
                      </a:rPr>
                      <a:t>55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Лист2!$BE$13:$BE$19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Лист2!$BF$13:$BF$19</c:f>
              <c:numCache>
                <c:formatCode>General</c:formatCode>
                <c:ptCount val="7"/>
                <c:pt idx="0">
                  <c:v>56</c:v>
                </c:pt>
                <c:pt idx="1">
                  <c:v>33</c:v>
                </c:pt>
                <c:pt idx="2">
                  <c:v>43</c:v>
                </c:pt>
                <c:pt idx="3">
                  <c:v>50</c:v>
                </c:pt>
                <c:pt idx="4">
                  <c:v>69</c:v>
                </c:pt>
                <c:pt idx="5">
                  <c:v>83</c:v>
                </c:pt>
                <c:pt idx="6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52083712"/>
        <c:axId val="52085504"/>
        <c:axId val="0"/>
      </c:bar3DChart>
      <c:catAx>
        <c:axId val="52083712"/>
        <c:scaling>
          <c:orientation val="minMax"/>
        </c:scaling>
        <c:delete val="0"/>
        <c:axPos val="b"/>
        <c:majorTickMark val="out"/>
        <c:minorTickMark val="none"/>
        <c:tickLblPos val="nextTo"/>
        <c:crossAx val="52085504"/>
        <c:crosses val="autoZero"/>
        <c:auto val="1"/>
        <c:lblAlgn val="ctr"/>
        <c:lblOffset val="100"/>
        <c:noMultiLvlLbl val="0"/>
      </c:catAx>
      <c:valAx>
        <c:axId val="52085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2083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русский 18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Лист1!$A$3:$A$8</c:f>
              <c:strCache>
                <c:ptCount val="6"/>
                <c:pt idx="0">
                  <c:v>№5</c:v>
                </c:pt>
                <c:pt idx="1">
                  <c:v>№6</c:v>
                </c:pt>
                <c:pt idx="2">
                  <c:v>№17</c:v>
                </c:pt>
                <c:pt idx="3">
                  <c:v>№19</c:v>
                </c:pt>
                <c:pt idx="4">
                  <c:v>№21</c:v>
                </c:pt>
                <c:pt idx="5">
                  <c:v>№32</c:v>
                </c:pt>
              </c:strCache>
            </c:strRef>
          </c:cat>
          <c:val>
            <c:numRef>
              <c:f>Лист1!$B$3:$B$8</c:f>
              <c:numCache>
                <c:formatCode>General</c:formatCode>
                <c:ptCount val="6"/>
                <c:pt idx="0">
                  <c:v>90</c:v>
                </c:pt>
                <c:pt idx="1">
                  <c:v>76</c:v>
                </c:pt>
                <c:pt idx="2">
                  <c:v>33</c:v>
                </c:pt>
                <c:pt idx="3">
                  <c:v>90</c:v>
                </c:pt>
                <c:pt idx="4">
                  <c:v>0</c:v>
                </c:pt>
                <c:pt idx="5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русский19 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Лист1!$A$3:$A$8</c:f>
              <c:strCache>
                <c:ptCount val="6"/>
                <c:pt idx="0">
                  <c:v>№5</c:v>
                </c:pt>
                <c:pt idx="1">
                  <c:v>№6</c:v>
                </c:pt>
                <c:pt idx="2">
                  <c:v>№17</c:v>
                </c:pt>
                <c:pt idx="3">
                  <c:v>№19</c:v>
                </c:pt>
                <c:pt idx="4">
                  <c:v>№21</c:v>
                </c:pt>
                <c:pt idx="5">
                  <c:v>№32</c:v>
                </c:pt>
              </c:strCache>
            </c:strRef>
          </c:cat>
          <c:val>
            <c:numRef>
              <c:f>Лист1!$C$3:$C$8</c:f>
              <c:numCache>
                <c:formatCode>General</c:formatCode>
                <c:ptCount val="6"/>
                <c:pt idx="0">
                  <c:v>99</c:v>
                </c:pt>
                <c:pt idx="1">
                  <c:v>24</c:v>
                </c:pt>
                <c:pt idx="2">
                  <c:v>100</c:v>
                </c:pt>
                <c:pt idx="3">
                  <c:v>57</c:v>
                </c:pt>
                <c:pt idx="4">
                  <c:v>5</c:v>
                </c:pt>
                <c:pt idx="5">
                  <c:v>24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математика 18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Лист1!$A$3:$A$8</c:f>
              <c:strCache>
                <c:ptCount val="6"/>
                <c:pt idx="0">
                  <c:v>№5</c:v>
                </c:pt>
                <c:pt idx="1">
                  <c:v>№6</c:v>
                </c:pt>
                <c:pt idx="2">
                  <c:v>№17</c:v>
                </c:pt>
                <c:pt idx="3">
                  <c:v>№19</c:v>
                </c:pt>
                <c:pt idx="4">
                  <c:v>№21</c:v>
                </c:pt>
                <c:pt idx="5">
                  <c:v>№32</c:v>
                </c:pt>
              </c:strCache>
            </c:strRef>
          </c:cat>
          <c:val>
            <c:numRef>
              <c:f>Лист1!$D$3:$D$8</c:f>
              <c:numCache>
                <c:formatCode>General</c:formatCode>
                <c:ptCount val="6"/>
                <c:pt idx="0">
                  <c:v>100</c:v>
                </c:pt>
                <c:pt idx="1">
                  <c:v>18</c:v>
                </c:pt>
                <c:pt idx="2">
                  <c:v>75</c:v>
                </c:pt>
                <c:pt idx="3">
                  <c:v>64</c:v>
                </c:pt>
                <c:pt idx="4">
                  <c:v>81</c:v>
                </c:pt>
                <c:pt idx="5">
                  <c:v>13</c:v>
                </c:pt>
              </c:numCache>
            </c:numRef>
          </c:val>
        </c:ser>
        <c:ser>
          <c:idx val="3"/>
          <c:order val="3"/>
          <c:tx>
            <c:strRef>
              <c:f>Лист1!$E$2</c:f>
              <c:strCache>
                <c:ptCount val="1"/>
                <c:pt idx="0">
                  <c:v>математика19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Лист1!$A$3:$A$8</c:f>
              <c:strCache>
                <c:ptCount val="6"/>
                <c:pt idx="0">
                  <c:v>№5</c:v>
                </c:pt>
                <c:pt idx="1">
                  <c:v>№6</c:v>
                </c:pt>
                <c:pt idx="2">
                  <c:v>№17</c:v>
                </c:pt>
                <c:pt idx="3">
                  <c:v>№19</c:v>
                </c:pt>
                <c:pt idx="4">
                  <c:v>№21</c:v>
                </c:pt>
                <c:pt idx="5">
                  <c:v>№32</c:v>
                </c:pt>
              </c:strCache>
            </c:strRef>
          </c:cat>
          <c:val>
            <c:numRef>
              <c:f>Лист1!$E$3:$E$8</c:f>
              <c:numCache>
                <c:formatCode>General</c:formatCode>
                <c:ptCount val="6"/>
                <c:pt idx="0">
                  <c:v>90</c:v>
                </c:pt>
                <c:pt idx="1">
                  <c:v>18</c:v>
                </c:pt>
                <c:pt idx="2">
                  <c:v>75</c:v>
                </c:pt>
                <c:pt idx="3">
                  <c:v>62</c:v>
                </c:pt>
                <c:pt idx="4">
                  <c:v>44</c:v>
                </c:pt>
                <c:pt idx="5">
                  <c:v>69</c:v>
                </c:pt>
              </c:numCache>
            </c:numRef>
          </c:val>
        </c:ser>
        <c:ser>
          <c:idx val="4"/>
          <c:order val="4"/>
          <c:tx>
            <c:strRef>
              <c:f>Лист1!$F$2</c:f>
              <c:strCache>
                <c:ptCount val="1"/>
                <c:pt idx="0">
                  <c:v>история 18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Лист1!$A$3:$A$8</c:f>
              <c:strCache>
                <c:ptCount val="6"/>
                <c:pt idx="0">
                  <c:v>№5</c:v>
                </c:pt>
                <c:pt idx="1">
                  <c:v>№6</c:v>
                </c:pt>
                <c:pt idx="2">
                  <c:v>№17</c:v>
                </c:pt>
                <c:pt idx="3">
                  <c:v>№19</c:v>
                </c:pt>
                <c:pt idx="4">
                  <c:v>№21</c:v>
                </c:pt>
                <c:pt idx="5">
                  <c:v>№32</c:v>
                </c:pt>
              </c:strCache>
            </c:strRef>
          </c:cat>
          <c:val>
            <c:numRef>
              <c:f>Лист1!$F$3:$F$8</c:f>
              <c:numCache>
                <c:formatCode>General</c:formatCode>
                <c:ptCount val="6"/>
                <c:pt idx="0">
                  <c:v>90</c:v>
                </c:pt>
                <c:pt idx="1">
                  <c:v>63</c:v>
                </c:pt>
                <c:pt idx="2">
                  <c:v>63</c:v>
                </c:pt>
                <c:pt idx="3">
                  <c:v>37</c:v>
                </c:pt>
                <c:pt idx="4">
                  <c:v>25</c:v>
                </c:pt>
                <c:pt idx="5">
                  <c:v>63</c:v>
                </c:pt>
              </c:numCache>
            </c:numRef>
          </c:val>
        </c:ser>
        <c:ser>
          <c:idx val="5"/>
          <c:order val="5"/>
          <c:tx>
            <c:strRef>
              <c:f>Лист1!$G$2</c:f>
              <c:strCache>
                <c:ptCount val="1"/>
                <c:pt idx="0">
                  <c:v>история 19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Лист1!$A$3:$A$8</c:f>
              <c:strCache>
                <c:ptCount val="6"/>
                <c:pt idx="0">
                  <c:v>№5</c:v>
                </c:pt>
                <c:pt idx="1">
                  <c:v>№6</c:v>
                </c:pt>
                <c:pt idx="2">
                  <c:v>№17</c:v>
                </c:pt>
                <c:pt idx="3">
                  <c:v>№19</c:v>
                </c:pt>
                <c:pt idx="4">
                  <c:v>№21</c:v>
                </c:pt>
                <c:pt idx="5">
                  <c:v>№32</c:v>
                </c:pt>
              </c:strCache>
            </c:strRef>
          </c:cat>
          <c:val>
            <c:numRef>
              <c:f>Лист1!$G$3:$G$8</c:f>
              <c:numCache>
                <c:formatCode>General</c:formatCode>
                <c:ptCount val="6"/>
                <c:pt idx="0">
                  <c:v>50</c:v>
                </c:pt>
                <c:pt idx="1">
                  <c:v>38</c:v>
                </c:pt>
                <c:pt idx="2">
                  <c:v>37</c:v>
                </c:pt>
                <c:pt idx="3">
                  <c:v>87</c:v>
                </c:pt>
                <c:pt idx="4">
                  <c:v>25</c:v>
                </c:pt>
                <c:pt idx="5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335360"/>
        <c:axId val="54336896"/>
      </c:barChart>
      <c:catAx>
        <c:axId val="54335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4336896"/>
        <c:crosses val="autoZero"/>
        <c:auto val="1"/>
        <c:lblAlgn val="ctr"/>
        <c:lblOffset val="100"/>
        <c:noMultiLvlLbl val="0"/>
      </c:catAx>
      <c:valAx>
        <c:axId val="543368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43353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8887C8-B7A5-4342-8943-AB668540C2D9}" type="doc">
      <dgm:prSet loTypeId="urn:microsoft.com/office/officeart/2005/8/layout/vList4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D9CDE7-D471-4114-B60A-45EFDED0BAB6}">
      <dgm:prSet phldrT="[Текст]" custT="1"/>
      <dgm:spPr/>
      <dgm:t>
        <a:bodyPr/>
        <a:lstStyle/>
        <a:p>
          <a:r>
            <a:rPr lang="ru-RU" sz="2800" dirty="0" smtClean="0"/>
            <a:t>Школа №5</a:t>
          </a:r>
          <a:endParaRPr lang="ru-RU" sz="2200" dirty="0"/>
        </a:p>
      </dgm:t>
    </dgm:pt>
    <dgm:pt modelId="{8C746DBD-7A32-43C1-8965-180715FF5934}" type="parTrans" cxnId="{24BEF340-C66C-404B-A13D-961023CA3AB6}">
      <dgm:prSet/>
      <dgm:spPr/>
      <dgm:t>
        <a:bodyPr/>
        <a:lstStyle/>
        <a:p>
          <a:endParaRPr lang="ru-RU"/>
        </a:p>
      </dgm:t>
    </dgm:pt>
    <dgm:pt modelId="{EF26EDC4-6904-4275-9465-959F5DD750CE}" type="sibTrans" cxnId="{24BEF340-C66C-404B-A13D-961023CA3AB6}">
      <dgm:prSet/>
      <dgm:spPr/>
      <dgm:t>
        <a:bodyPr/>
        <a:lstStyle/>
        <a:p>
          <a:endParaRPr lang="ru-RU"/>
        </a:p>
      </dgm:t>
    </dgm:pt>
    <dgm:pt modelId="{9AFFCE10-13B9-4210-978F-234AC0804C46}">
      <dgm:prSet phldrT="[Текст]"/>
      <dgm:spPr/>
      <dgm:t>
        <a:bodyPr/>
        <a:lstStyle/>
        <a:p>
          <a:r>
            <a:rPr lang="ru-RU" sz="1700" dirty="0" smtClean="0"/>
            <a:t>Рейтинг «УСЛОВИЯ» (84-108)</a:t>
          </a:r>
          <a:endParaRPr lang="ru-RU" sz="1700" dirty="0"/>
        </a:p>
      </dgm:t>
    </dgm:pt>
    <dgm:pt modelId="{4E52D7B1-C768-491B-AAA2-991132B960BE}" type="parTrans" cxnId="{C9D75AB8-8CAD-4798-ACD0-9AB36776374D}">
      <dgm:prSet/>
      <dgm:spPr/>
      <dgm:t>
        <a:bodyPr/>
        <a:lstStyle/>
        <a:p>
          <a:endParaRPr lang="ru-RU"/>
        </a:p>
      </dgm:t>
    </dgm:pt>
    <dgm:pt modelId="{3BB58467-9D09-409E-8963-DC8EA1298CDC}" type="sibTrans" cxnId="{C9D75AB8-8CAD-4798-ACD0-9AB36776374D}">
      <dgm:prSet/>
      <dgm:spPr/>
      <dgm:t>
        <a:bodyPr/>
        <a:lstStyle/>
        <a:p>
          <a:endParaRPr lang="ru-RU"/>
        </a:p>
      </dgm:t>
    </dgm:pt>
    <dgm:pt modelId="{2D851E66-7C8D-4517-8936-D0F1257B9689}">
      <dgm:prSet phldrT="[Текст]"/>
      <dgm:spPr/>
      <dgm:t>
        <a:bodyPr/>
        <a:lstStyle/>
        <a:p>
          <a:r>
            <a:rPr lang="ru-RU" dirty="0" smtClean="0"/>
            <a:t>Школа №21</a:t>
          </a:r>
          <a:endParaRPr lang="ru-RU" dirty="0"/>
        </a:p>
      </dgm:t>
    </dgm:pt>
    <dgm:pt modelId="{CBDBB5A2-42BB-4C2F-8F5A-6DFEB813B7E7}" type="parTrans" cxnId="{8FABB766-9625-438E-97D3-0693233E7513}">
      <dgm:prSet/>
      <dgm:spPr/>
      <dgm:t>
        <a:bodyPr/>
        <a:lstStyle/>
        <a:p>
          <a:endParaRPr lang="ru-RU"/>
        </a:p>
      </dgm:t>
    </dgm:pt>
    <dgm:pt modelId="{FE145E7A-6564-40D3-ACEE-1395D91C0091}" type="sibTrans" cxnId="{8FABB766-9625-438E-97D3-0693233E7513}">
      <dgm:prSet/>
      <dgm:spPr/>
      <dgm:t>
        <a:bodyPr/>
        <a:lstStyle/>
        <a:p>
          <a:endParaRPr lang="ru-RU"/>
        </a:p>
      </dgm:t>
    </dgm:pt>
    <dgm:pt modelId="{03361465-517D-45EE-95FE-16BFB945D931}">
      <dgm:prSet phldrT="[Текст]"/>
      <dgm:spPr/>
      <dgm:t>
        <a:bodyPr/>
        <a:lstStyle/>
        <a:p>
          <a:r>
            <a:rPr lang="ru-RU" dirty="0" smtClean="0"/>
            <a:t>Рейтинг «кадровое обеспечение» ( 7-10)</a:t>
          </a:r>
          <a:endParaRPr lang="ru-RU" dirty="0"/>
        </a:p>
      </dgm:t>
    </dgm:pt>
    <dgm:pt modelId="{FBC0B8F9-3439-41A5-A89A-2AD131BCB294}" type="parTrans" cxnId="{6FA9CD83-A838-4DB9-B5D8-E0658C0EB477}">
      <dgm:prSet/>
      <dgm:spPr/>
      <dgm:t>
        <a:bodyPr/>
        <a:lstStyle/>
        <a:p>
          <a:endParaRPr lang="ru-RU"/>
        </a:p>
      </dgm:t>
    </dgm:pt>
    <dgm:pt modelId="{7D7828DC-6B88-47DF-A07E-E4570F005BA1}" type="sibTrans" cxnId="{6FA9CD83-A838-4DB9-B5D8-E0658C0EB477}">
      <dgm:prSet/>
      <dgm:spPr/>
      <dgm:t>
        <a:bodyPr/>
        <a:lstStyle/>
        <a:p>
          <a:endParaRPr lang="ru-RU"/>
        </a:p>
      </dgm:t>
    </dgm:pt>
    <dgm:pt modelId="{BFEC5727-75C8-4394-B60F-68B95EE0E33B}">
      <dgm:prSet phldrT="[Текст]"/>
      <dgm:spPr/>
      <dgm:t>
        <a:bodyPr/>
        <a:lstStyle/>
        <a:p>
          <a:endParaRPr lang="ru-RU" dirty="0"/>
        </a:p>
      </dgm:t>
    </dgm:pt>
    <dgm:pt modelId="{ECF39983-AF80-475C-A684-70837DA52C3C}" type="parTrans" cxnId="{CEA87B7B-29E4-4800-B0F2-929A23290A1E}">
      <dgm:prSet/>
      <dgm:spPr/>
      <dgm:t>
        <a:bodyPr/>
        <a:lstStyle/>
        <a:p>
          <a:endParaRPr lang="ru-RU"/>
        </a:p>
      </dgm:t>
    </dgm:pt>
    <dgm:pt modelId="{A5A0C99E-2FF7-477A-B287-02470707B098}" type="sibTrans" cxnId="{CEA87B7B-29E4-4800-B0F2-929A23290A1E}">
      <dgm:prSet/>
      <dgm:spPr/>
      <dgm:t>
        <a:bodyPr/>
        <a:lstStyle/>
        <a:p>
          <a:endParaRPr lang="ru-RU"/>
        </a:p>
      </dgm:t>
    </dgm:pt>
    <dgm:pt modelId="{54CCF407-33CD-4AE4-95C5-607695EC8E69}">
      <dgm:prSet phldrT="[Текст]"/>
      <dgm:spPr/>
      <dgm:t>
        <a:bodyPr/>
        <a:lstStyle/>
        <a:p>
          <a:r>
            <a:rPr lang="ru-RU" dirty="0" smtClean="0"/>
            <a:t>Школа № 17</a:t>
          </a:r>
          <a:endParaRPr lang="ru-RU" dirty="0"/>
        </a:p>
      </dgm:t>
    </dgm:pt>
    <dgm:pt modelId="{18F56D20-0C20-49DF-BC56-154D31F78327}" type="parTrans" cxnId="{52DE72A3-8ED2-47DB-A77E-97A910D8ECA2}">
      <dgm:prSet/>
      <dgm:spPr/>
      <dgm:t>
        <a:bodyPr/>
        <a:lstStyle/>
        <a:p>
          <a:endParaRPr lang="ru-RU"/>
        </a:p>
      </dgm:t>
    </dgm:pt>
    <dgm:pt modelId="{AD64E6ED-8CF7-457C-A7E2-333EE394969F}" type="sibTrans" cxnId="{52DE72A3-8ED2-47DB-A77E-97A910D8ECA2}">
      <dgm:prSet/>
      <dgm:spPr/>
      <dgm:t>
        <a:bodyPr/>
        <a:lstStyle/>
        <a:p>
          <a:endParaRPr lang="ru-RU"/>
        </a:p>
      </dgm:t>
    </dgm:pt>
    <dgm:pt modelId="{1C1CF573-FBBA-4401-AE83-EC09CD90ABF0}">
      <dgm:prSet phldrT="[Текст]"/>
      <dgm:spPr/>
      <dgm:t>
        <a:bodyPr/>
        <a:lstStyle/>
        <a:p>
          <a:r>
            <a:rPr lang="ru-RU" dirty="0" smtClean="0"/>
            <a:t>Рейтинг «Кадровое обеспечение» (70-89)</a:t>
          </a:r>
          <a:endParaRPr lang="ru-RU" dirty="0"/>
        </a:p>
      </dgm:t>
    </dgm:pt>
    <dgm:pt modelId="{5C93E626-96C2-4710-9F42-994614C697BC}" type="parTrans" cxnId="{A5E857C0-CAF3-42E3-827A-D91F345627D1}">
      <dgm:prSet/>
      <dgm:spPr/>
      <dgm:t>
        <a:bodyPr/>
        <a:lstStyle/>
        <a:p>
          <a:endParaRPr lang="ru-RU"/>
        </a:p>
      </dgm:t>
    </dgm:pt>
    <dgm:pt modelId="{780BE925-4E4F-476E-B866-E776B6B54E8D}" type="sibTrans" cxnId="{A5E857C0-CAF3-42E3-827A-D91F345627D1}">
      <dgm:prSet/>
      <dgm:spPr/>
      <dgm:t>
        <a:bodyPr/>
        <a:lstStyle/>
        <a:p>
          <a:endParaRPr lang="ru-RU"/>
        </a:p>
      </dgm:t>
    </dgm:pt>
    <dgm:pt modelId="{5C10BCD6-A6F7-4170-AB55-9DDB7D405C2A}">
      <dgm:prSet phldrT="[Текст]"/>
      <dgm:spPr/>
      <dgm:t>
        <a:bodyPr/>
        <a:lstStyle/>
        <a:p>
          <a:r>
            <a:rPr lang="ru-RU" sz="1700" dirty="0" smtClean="0"/>
            <a:t>Рейтинг «кадровое обеспечение» (90-104)</a:t>
          </a:r>
          <a:endParaRPr lang="ru-RU" sz="1700" dirty="0"/>
        </a:p>
      </dgm:t>
    </dgm:pt>
    <dgm:pt modelId="{B75DDB29-B3D9-4968-B316-FE6972A32529}" type="parTrans" cxnId="{DC3D8CA0-EB2F-413F-B87B-B8E3A8CE5543}">
      <dgm:prSet/>
      <dgm:spPr/>
      <dgm:t>
        <a:bodyPr/>
        <a:lstStyle/>
        <a:p>
          <a:endParaRPr lang="ru-RU"/>
        </a:p>
      </dgm:t>
    </dgm:pt>
    <dgm:pt modelId="{907C8AEE-56BD-4FA4-AF69-487F41583EB0}" type="sibTrans" cxnId="{DC3D8CA0-EB2F-413F-B87B-B8E3A8CE5543}">
      <dgm:prSet/>
      <dgm:spPr/>
      <dgm:t>
        <a:bodyPr/>
        <a:lstStyle/>
        <a:p>
          <a:endParaRPr lang="ru-RU"/>
        </a:p>
      </dgm:t>
    </dgm:pt>
    <dgm:pt modelId="{2D56222C-6F53-4F06-8D57-3EFF38D8FCF4}">
      <dgm:prSet phldrT="[Текст]"/>
      <dgm:spPr/>
      <dgm:t>
        <a:bodyPr/>
        <a:lstStyle/>
        <a:p>
          <a:r>
            <a:rPr lang="ru-RU" dirty="0" smtClean="0"/>
            <a:t>Школа №32</a:t>
          </a:r>
          <a:endParaRPr lang="ru-RU" dirty="0"/>
        </a:p>
      </dgm:t>
    </dgm:pt>
    <dgm:pt modelId="{F41B4608-2F9D-4451-BDBE-B44B0FD53E96}" type="parTrans" cxnId="{33F9E925-2EC7-4B6B-BDBC-F9C5987C9044}">
      <dgm:prSet/>
      <dgm:spPr/>
      <dgm:t>
        <a:bodyPr/>
        <a:lstStyle/>
        <a:p>
          <a:endParaRPr lang="ru-RU"/>
        </a:p>
      </dgm:t>
    </dgm:pt>
    <dgm:pt modelId="{578B91D7-4680-4A1A-B0F5-5768EF3D0090}" type="sibTrans" cxnId="{33F9E925-2EC7-4B6B-BDBC-F9C5987C9044}">
      <dgm:prSet/>
      <dgm:spPr/>
      <dgm:t>
        <a:bodyPr/>
        <a:lstStyle/>
        <a:p>
          <a:endParaRPr lang="ru-RU"/>
        </a:p>
      </dgm:t>
    </dgm:pt>
    <dgm:pt modelId="{DAEECCFA-B665-4DCE-9E34-70E7944560C7}">
      <dgm:prSet phldrT="[Текст]"/>
      <dgm:spPr/>
      <dgm:t>
        <a:bodyPr/>
        <a:lstStyle/>
        <a:p>
          <a:r>
            <a:rPr lang="ru-RU" dirty="0" smtClean="0"/>
            <a:t>Рейтинг «кадровое обеспечение» ( 62-69)</a:t>
          </a:r>
          <a:endParaRPr lang="ru-RU" dirty="0"/>
        </a:p>
      </dgm:t>
    </dgm:pt>
    <dgm:pt modelId="{15C75DF4-3B70-4F71-BAAC-739B9BE3E406}" type="parTrans" cxnId="{F2A26EE8-4A21-4B32-8890-1893284C1710}">
      <dgm:prSet/>
      <dgm:spPr/>
      <dgm:t>
        <a:bodyPr/>
        <a:lstStyle/>
        <a:p>
          <a:endParaRPr lang="ru-RU"/>
        </a:p>
      </dgm:t>
    </dgm:pt>
    <dgm:pt modelId="{75486607-220D-4700-BABC-3F4DDC1E572B}" type="sibTrans" cxnId="{F2A26EE8-4A21-4B32-8890-1893284C1710}">
      <dgm:prSet/>
      <dgm:spPr/>
      <dgm:t>
        <a:bodyPr/>
        <a:lstStyle/>
        <a:p>
          <a:endParaRPr lang="ru-RU"/>
        </a:p>
      </dgm:t>
    </dgm:pt>
    <dgm:pt modelId="{2E3AC653-D956-4909-B2AA-213718582A81}">
      <dgm:prSet phldrT="[Текст]"/>
      <dgm:spPr/>
      <dgm:t>
        <a:bodyPr/>
        <a:lstStyle/>
        <a:p>
          <a:endParaRPr lang="ru-RU" dirty="0"/>
        </a:p>
      </dgm:t>
    </dgm:pt>
    <dgm:pt modelId="{DCD2E75F-FA90-485A-8A42-6D9803685465}" type="parTrans" cxnId="{4517CB22-420B-438B-936F-23784D510B3C}">
      <dgm:prSet/>
      <dgm:spPr/>
      <dgm:t>
        <a:bodyPr/>
        <a:lstStyle/>
        <a:p>
          <a:endParaRPr lang="ru-RU"/>
        </a:p>
      </dgm:t>
    </dgm:pt>
    <dgm:pt modelId="{A7ADD21C-A3C5-449A-9D63-6D0ABF19A9B8}" type="sibTrans" cxnId="{4517CB22-420B-438B-936F-23784D510B3C}">
      <dgm:prSet/>
      <dgm:spPr/>
      <dgm:t>
        <a:bodyPr/>
        <a:lstStyle/>
        <a:p>
          <a:endParaRPr lang="ru-RU"/>
        </a:p>
      </dgm:t>
    </dgm:pt>
    <dgm:pt modelId="{533F431F-152F-4969-B6BE-0909DD51582B}" type="pres">
      <dgm:prSet presAssocID="{A88887C8-B7A5-4342-8943-AB668540C2D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1B8026-BB0F-4C38-965E-CDB2E99512E9}" type="pres">
      <dgm:prSet presAssocID="{50D9CDE7-D471-4114-B60A-45EFDED0BAB6}" presName="comp" presStyleCnt="0"/>
      <dgm:spPr/>
    </dgm:pt>
    <dgm:pt modelId="{EB553A39-403E-4C27-89FE-C1971B2AA9AE}" type="pres">
      <dgm:prSet presAssocID="{50D9CDE7-D471-4114-B60A-45EFDED0BAB6}" presName="box" presStyleLbl="node1" presStyleIdx="0" presStyleCnt="4"/>
      <dgm:spPr/>
      <dgm:t>
        <a:bodyPr/>
        <a:lstStyle/>
        <a:p>
          <a:endParaRPr lang="ru-RU"/>
        </a:p>
      </dgm:t>
    </dgm:pt>
    <dgm:pt modelId="{05BCF3A0-DF7B-41E8-AAA7-19031EE99C1F}" type="pres">
      <dgm:prSet presAssocID="{50D9CDE7-D471-4114-B60A-45EFDED0BAB6}" presName="img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D19C0AF-C519-4370-8111-33FFFB14442B}" type="pres">
      <dgm:prSet presAssocID="{50D9CDE7-D471-4114-B60A-45EFDED0BAB6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A49200-B5E4-4C07-8659-DA9471110188}" type="pres">
      <dgm:prSet presAssocID="{EF26EDC4-6904-4275-9465-959F5DD750CE}" presName="spacer" presStyleCnt="0"/>
      <dgm:spPr/>
    </dgm:pt>
    <dgm:pt modelId="{C02E2436-83C5-4C72-B57E-2ED8D41EA2A1}" type="pres">
      <dgm:prSet presAssocID="{2D851E66-7C8D-4517-8936-D0F1257B9689}" presName="comp" presStyleCnt="0"/>
      <dgm:spPr/>
    </dgm:pt>
    <dgm:pt modelId="{32C10734-0FC2-49C1-B6D7-4268AED3E5FA}" type="pres">
      <dgm:prSet presAssocID="{2D851E66-7C8D-4517-8936-D0F1257B9689}" presName="box" presStyleLbl="node1" presStyleIdx="1" presStyleCnt="4"/>
      <dgm:spPr/>
      <dgm:t>
        <a:bodyPr/>
        <a:lstStyle/>
        <a:p>
          <a:endParaRPr lang="ru-RU"/>
        </a:p>
      </dgm:t>
    </dgm:pt>
    <dgm:pt modelId="{BFA8ADA5-2455-4CCC-A5FE-4CC7DDD792E5}" type="pres">
      <dgm:prSet presAssocID="{2D851E66-7C8D-4517-8936-D0F1257B9689}" presName="img" presStyleLbl="fgImgPlace1" presStyleIdx="1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4F7149A-6F56-4F37-8664-4AE2BFF3B17A}" type="pres">
      <dgm:prSet presAssocID="{2D851E66-7C8D-4517-8936-D0F1257B9689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49195C-046E-49CF-AA2D-F23A221F391C}" type="pres">
      <dgm:prSet presAssocID="{FE145E7A-6564-40D3-ACEE-1395D91C0091}" presName="spacer" presStyleCnt="0"/>
      <dgm:spPr/>
    </dgm:pt>
    <dgm:pt modelId="{7C5A2257-0190-4B23-A4D6-0752435C1125}" type="pres">
      <dgm:prSet presAssocID="{2D56222C-6F53-4F06-8D57-3EFF38D8FCF4}" presName="comp" presStyleCnt="0"/>
      <dgm:spPr/>
    </dgm:pt>
    <dgm:pt modelId="{D88533A6-2CBB-49EF-8B97-1105885364EF}" type="pres">
      <dgm:prSet presAssocID="{2D56222C-6F53-4F06-8D57-3EFF38D8FCF4}" presName="box" presStyleLbl="node1" presStyleIdx="2" presStyleCnt="4"/>
      <dgm:spPr/>
      <dgm:t>
        <a:bodyPr/>
        <a:lstStyle/>
        <a:p>
          <a:endParaRPr lang="ru-RU"/>
        </a:p>
      </dgm:t>
    </dgm:pt>
    <dgm:pt modelId="{221700BD-EF4F-4159-92EA-E6AC9D71FC45}" type="pres">
      <dgm:prSet presAssocID="{2D56222C-6F53-4F06-8D57-3EFF38D8FCF4}" presName="img" presStyleLbl="fgImgPlace1" presStyleIdx="2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35EB74F-BA44-4391-8C25-0F892E95E04C}" type="pres">
      <dgm:prSet presAssocID="{2D56222C-6F53-4F06-8D57-3EFF38D8FCF4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3E45A0-2E2F-4E61-BE6B-86C5938ED8E7}" type="pres">
      <dgm:prSet presAssocID="{578B91D7-4680-4A1A-B0F5-5768EF3D0090}" presName="spacer" presStyleCnt="0"/>
      <dgm:spPr/>
    </dgm:pt>
    <dgm:pt modelId="{694348CB-826A-40FB-8A27-41E1871B1FF8}" type="pres">
      <dgm:prSet presAssocID="{54CCF407-33CD-4AE4-95C5-607695EC8E69}" presName="comp" presStyleCnt="0"/>
      <dgm:spPr/>
    </dgm:pt>
    <dgm:pt modelId="{ED54BBC2-293A-4378-B73F-0025623362AB}" type="pres">
      <dgm:prSet presAssocID="{54CCF407-33CD-4AE4-95C5-607695EC8E69}" presName="box" presStyleLbl="node1" presStyleIdx="3" presStyleCnt="4"/>
      <dgm:spPr/>
      <dgm:t>
        <a:bodyPr/>
        <a:lstStyle/>
        <a:p>
          <a:endParaRPr lang="ru-RU"/>
        </a:p>
      </dgm:t>
    </dgm:pt>
    <dgm:pt modelId="{D845B56A-877F-4A5B-BF70-16E0A711757B}" type="pres">
      <dgm:prSet presAssocID="{54CCF407-33CD-4AE4-95C5-607695EC8E69}" presName="img" presStyleLbl="fgImgPlace1" presStyleIdx="3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4A94A54-8FF3-4F41-952C-316CCF523426}" type="pres">
      <dgm:prSet presAssocID="{54CCF407-33CD-4AE4-95C5-607695EC8E69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86331C-7ED4-4104-8674-04FE78DFF3E1}" type="presOf" srcId="{2D56222C-6F53-4F06-8D57-3EFF38D8FCF4}" destId="{235EB74F-BA44-4391-8C25-0F892E95E04C}" srcOrd="1" destOrd="0" presId="urn:microsoft.com/office/officeart/2005/8/layout/vList4#2"/>
    <dgm:cxn modelId="{BC6B29DE-E830-4D86-8E7E-BF3841320A97}" type="presOf" srcId="{1C1CF573-FBBA-4401-AE83-EC09CD90ABF0}" destId="{ED54BBC2-293A-4378-B73F-0025623362AB}" srcOrd="0" destOrd="1" presId="urn:microsoft.com/office/officeart/2005/8/layout/vList4#2"/>
    <dgm:cxn modelId="{59C4A3EF-E2A0-4BD4-A5C0-4B2F7FD78609}" type="presOf" srcId="{1C1CF573-FBBA-4401-AE83-EC09CD90ABF0}" destId="{34A94A54-8FF3-4F41-952C-316CCF523426}" srcOrd="1" destOrd="1" presId="urn:microsoft.com/office/officeart/2005/8/layout/vList4#2"/>
    <dgm:cxn modelId="{ABA0D7AC-68A3-43AD-9F14-97757118AAC6}" type="presOf" srcId="{A88887C8-B7A5-4342-8943-AB668540C2D9}" destId="{533F431F-152F-4969-B6BE-0909DD51582B}" srcOrd="0" destOrd="0" presId="urn:microsoft.com/office/officeart/2005/8/layout/vList4#2"/>
    <dgm:cxn modelId="{3B05AB54-52C1-4597-A0A8-95C04CC053EC}" type="presOf" srcId="{54CCF407-33CD-4AE4-95C5-607695EC8E69}" destId="{ED54BBC2-293A-4378-B73F-0025623362AB}" srcOrd="0" destOrd="0" presId="urn:microsoft.com/office/officeart/2005/8/layout/vList4#2"/>
    <dgm:cxn modelId="{B44B15E7-0204-493F-B3D6-43BFA004C89B}" type="presOf" srcId="{5C10BCD6-A6F7-4170-AB55-9DDB7D405C2A}" destId="{ED19C0AF-C519-4370-8111-33FFFB14442B}" srcOrd="1" destOrd="2" presId="urn:microsoft.com/office/officeart/2005/8/layout/vList4#2"/>
    <dgm:cxn modelId="{A22134D6-96A7-4A1E-953E-D9FC11B02BE7}" type="presOf" srcId="{2D851E66-7C8D-4517-8936-D0F1257B9689}" destId="{32C10734-0FC2-49C1-B6D7-4268AED3E5FA}" srcOrd="0" destOrd="0" presId="urn:microsoft.com/office/officeart/2005/8/layout/vList4#2"/>
    <dgm:cxn modelId="{8FABB766-9625-438E-97D3-0693233E7513}" srcId="{A88887C8-B7A5-4342-8943-AB668540C2D9}" destId="{2D851E66-7C8D-4517-8936-D0F1257B9689}" srcOrd="1" destOrd="0" parTransId="{CBDBB5A2-42BB-4C2F-8F5A-6DFEB813B7E7}" sibTransId="{FE145E7A-6564-40D3-ACEE-1395D91C0091}"/>
    <dgm:cxn modelId="{6960674F-917A-423B-AD1A-31B88C845926}" type="presOf" srcId="{BFEC5727-75C8-4394-B60F-68B95EE0E33B}" destId="{32C10734-0FC2-49C1-B6D7-4268AED3E5FA}" srcOrd="0" destOrd="2" presId="urn:microsoft.com/office/officeart/2005/8/layout/vList4#2"/>
    <dgm:cxn modelId="{DC3D8CA0-EB2F-413F-B87B-B8E3A8CE5543}" srcId="{50D9CDE7-D471-4114-B60A-45EFDED0BAB6}" destId="{5C10BCD6-A6F7-4170-AB55-9DDB7D405C2A}" srcOrd="1" destOrd="0" parTransId="{B75DDB29-B3D9-4968-B316-FE6972A32529}" sibTransId="{907C8AEE-56BD-4FA4-AF69-487F41583EB0}"/>
    <dgm:cxn modelId="{C9D75AB8-8CAD-4798-ACD0-9AB36776374D}" srcId="{50D9CDE7-D471-4114-B60A-45EFDED0BAB6}" destId="{9AFFCE10-13B9-4210-978F-234AC0804C46}" srcOrd="0" destOrd="0" parTransId="{4E52D7B1-C768-491B-AAA2-991132B960BE}" sibTransId="{3BB58467-9D09-409E-8963-DC8EA1298CDC}"/>
    <dgm:cxn modelId="{F2A26EE8-4A21-4B32-8890-1893284C1710}" srcId="{2D56222C-6F53-4F06-8D57-3EFF38D8FCF4}" destId="{DAEECCFA-B665-4DCE-9E34-70E7944560C7}" srcOrd="0" destOrd="0" parTransId="{15C75DF4-3B70-4F71-BAAC-739B9BE3E406}" sibTransId="{75486607-220D-4700-BABC-3F4DDC1E572B}"/>
    <dgm:cxn modelId="{12F08168-3225-4474-8FD4-DE15E193E5FF}" type="presOf" srcId="{DAEECCFA-B665-4DCE-9E34-70E7944560C7}" destId="{235EB74F-BA44-4391-8C25-0F892E95E04C}" srcOrd="1" destOrd="1" presId="urn:microsoft.com/office/officeart/2005/8/layout/vList4#2"/>
    <dgm:cxn modelId="{B17A14B7-2515-4C80-858E-9705C0A71980}" type="presOf" srcId="{03361465-517D-45EE-95FE-16BFB945D931}" destId="{74F7149A-6F56-4F37-8664-4AE2BFF3B17A}" srcOrd="1" destOrd="1" presId="urn:microsoft.com/office/officeart/2005/8/layout/vList4#2"/>
    <dgm:cxn modelId="{FDD3F82F-A926-4FD9-83E2-729454509D6F}" type="presOf" srcId="{BFEC5727-75C8-4394-B60F-68B95EE0E33B}" destId="{74F7149A-6F56-4F37-8664-4AE2BFF3B17A}" srcOrd="1" destOrd="2" presId="urn:microsoft.com/office/officeart/2005/8/layout/vList4#2"/>
    <dgm:cxn modelId="{24BEF340-C66C-404B-A13D-961023CA3AB6}" srcId="{A88887C8-B7A5-4342-8943-AB668540C2D9}" destId="{50D9CDE7-D471-4114-B60A-45EFDED0BAB6}" srcOrd="0" destOrd="0" parTransId="{8C746DBD-7A32-43C1-8965-180715FF5934}" sibTransId="{EF26EDC4-6904-4275-9465-959F5DD750CE}"/>
    <dgm:cxn modelId="{07B899EE-B7E8-4A11-AE8D-6812FBA414F5}" type="presOf" srcId="{5C10BCD6-A6F7-4170-AB55-9DDB7D405C2A}" destId="{EB553A39-403E-4C27-89FE-C1971B2AA9AE}" srcOrd="0" destOrd="2" presId="urn:microsoft.com/office/officeart/2005/8/layout/vList4#2"/>
    <dgm:cxn modelId="{CEA87B7B-29E4-4800-B0F2-929A23290A1E}" srcId="{2D851E66-7C8D-4517-8936-D0F1257B9689}" destId="{BFEC5727-75C8-4394-B60F-68B95EE0E33B}" srcOrd="1" destOrd="0" parTransId="{ECF39983-AF80-475C-A684-70837DA52C3C}" sibTransId="{A5A0C99E-2FF7-477A-B287-02470707B098}"/>
    <dgm:cxn modelId="{ED37E8E1-59AB-469D-B250-61147775A4DC}" type="presOf" srcId="{9AFFCE10-13B9-4210-978F-234AC0804C46}" destId="{EB553A39-403E-4C27-89FE-C1971B2AA9AE}" srcOrd="0" destOrd="1" presId="urn:microsoft.com/office/officeart/2005/8/layout/vList4#2"/>
    <dgm:cxn modelId="{D4FE3076-9B57-4724-9AEA-82A7EF7D57F7}" type="presOf" srcId="{2E3AC653-D956-4909-B2AA-213718582A81}" destId="{235EB74F-BA44-4391-8C25-0F892E95E04C}" srcOrd="1" destOrd="2" presId="urn:microsoft.com/office/officeart/2005/8/layout/vList4#2"/>
    <dgm:cxn modelId="{EAA265F9-0EB0-4A74-A4D2-F1BEA4CAC1C8}" type="presOf" srcId="{9AFFCE10-13B9-4210-978F-234AC0804C46}" destId="{ED19C0AF-C519-4370-8111-33FFFB14442B}" srcOrd="1" destOrd="1" presId="urn:microsoft.com/office/officeart/2005/8/layout/vList4#2"/>
    <dgm:cxn modelId="{B2E79C03-5966-489F-8488-48B513EBEBDB}" type="presOf" srcId="{2D56222C-6F53-4F06-8D57-3EFF38D8FCF4}" destId="{D88533A6-2CBB-49EF-8B97-1105885364EF}" srcOrd="0" destOrd="0" presId="urn:microsoft.com/office/officeart/2005/8/layout/vList4#2"/>
    <dgm:cxn modelId="{52DE72A3-8ED2-47DB-A77E-97A910D8ECA2}" srcId="{A88887C8-B7A5-4342-8943-AB668540C2D9}" destId="{54CCF407-33CD-4AE4-95C5-607695EC8E69}" srcOrd="3" destOrd="0" parTransId="{18F56D20-0C20-49DF-BC56-154D31F78327}" sibTransId="{AD64E6ED-8CF7-457C-A7E2-333EE394969F}"/>
    <dgm:cxn modelId="{D1A4C3D5-81FA-4E9D-91DA-BB8669463DEF}" type="presOf" srcId="{DAEECCFA-B665-4DCE-9E34-70E7944560C7}" destId="{D88533A6-2CBB-49EF-8B97-1105885364EF}" srcOrd="0" destOrd="1" presId="urn:microsoft.com/office/officeart/2005/8/layout/vList4#2"/>
    <dgm:cxn modelId="{4517CB22-420B-438B-936F-23784D510B3C}" srcId="{2D56222C-6F53-4F06-8D57-3EFF38D8FCF4}" destId="{2E3AC653-D956-4909-B2AA-213718582A81}" srcOrd="1" destOrd="0" parTransId="{DCD2E75F-FA90-485A-8A42-6D9803685465}" sibTransId="{A7ADD21C-A3C5-449A-9D63-6D0ABF19A9B8}"/>
    <dgm:cxn modelId="{C8A164DA-118D-4AFE-8D9D-9D58B02849F8}" type="presOf" srcId="{50D9CDE7-D471-4114-B60A-45EFDED0BAB6}" destId="{EB553A39-403E-4C27-89FE-C1971B2AA9AE}" srcOrd="0" destOrd="0" presId="urn:microsoft.com/office/officeart/2005/8/layout/vList4#2"/>
    <dgm:cxn modelId="{33F9E925-2EC7-4B6B-BDBC-F9C5987C9044}" srcId="{A88887C8-B7A5-4342-8943-AB668540C2D9}" destId="{2D56222C-6F53-4F06-8D57-3EFF38D8FCF4}" srcOrd="2" destOrd="0" parTransId="{F41B4608-2F9D-4451-BDBE-B44B0FD53E96}" sibTransId="{578B91D7-4680-4A1A-B0F5-5768EF3D0090}"/>
    <dgm:cxn modelId="{6FA9CD83-A838-4DB9-B5D8-E0658C0EB477}" srcId="{2D851E66-7C8D-4517-8936-D0F1257B9689}" destId="{03361465-517D-45EE-95FE-16BFB945D931}" srcOrd="0" destOrd="0" parTransId="{FBC0B8F9-3439-41A5-A89A-2AD131BCB294}" sibTransId="{7D7828DC-6B88-47DF-A07E-E4570F005BA1}"/>
    <dgm:cxn modelId="{763AA6F5-E691-4A5F-ADBE-16BDBF5CFF9D}" type="presOf" srcId="{54CCF407-33CD-4AE4-95C5-607695EC8E69}" destId="{34A94A54-8FF3-4F41-952C-316CCF523426}" srcOrd="1" destOrd="0" presId="urn:microsoft.com/office/officeart/2005/8/layout/vList4#2"/>
    <dgm:cxn modelId="{3255E154-FE19-4F0C-BF59-EFB30F8242C9}" type="presOf" srcId="{03361465-517D-45EE-95FE-16BFB945D931}" destId="{32C10734-0FC2-49C1-B6D7-4268AED3E5FA}" srcOrd="0" destOrd="1" presId="urn:microsoft.com/office/officeart/2005/8/layout/vList4#2"/>
    <dgm:cxn modelId="{944F8ADA-982B-47EA-81AE-0EC930A0ED08}" type="presOf" srcId="{50D9CDE7-D471-4114-B60A-45EFDED0BAB6}" destId="{ED19C0AF-C519-4370-8111-33FFFB14442B}" srcOrd="1" destOrd="0" presId="urn:microsoft.com/office/officeart/2005/8/layout/vList4#2"/>
    <dgm:cxn modelId="{F6BDC5BD-D602-4D4B-BEBA-C87C354BC30A}" type="presOf" srcId="{2E3AC653-D956-4909-B2AA-213718582A81}" destId="{D88533A6-2CBB-49EF-8B97-1105885364EF}" srcOrd="0" destOrd="2" presId="urn:microsoft.com/office/officeart/2005/8/layout/vList4#2"/>
    <dgm:cxn modelId="{4DB22D59-71E8-4424-9B9A-AA58C8C045FC}" type="presOf" srcId="{2D851E66-7C8D-4517-8936-D0F1257B9689}" destId="{74F7149A-6F56-4F37-8664-4AE2BFF3B17A}" srcOrd="1" destOrd="0" presId="urn:microsoft.com/office/officeart/2005/8/layout/vList4#2"/>
    <dgm:cxn modelId="{A5E857C0-CAF3-42E3-827A-D91F345627D1}" srcId="{54CCF407-33CD-4AE4-95C5-607695EC8E69}" destId="{1C1CF573-FBBA-4401-AE83-EC09CD90ABF0}" srcOrd="0" destOrd="0" parTransId="{5C93E626-96C2-4710-9F42-994614C697BC}" sibTransId="{780BE925-4E4F-476E-B866-E776B6B54E8D}"/>
    <dgm:cxn modelId="{2B1875B2-D798-4366-AC8D-D4C0B760ABC3}" type="presParOf" srcId="{533F431F-152F-4969-B6BE-0909DD51582B}" destId="{2A1B8026-BB0F-4C38-965E-CDB2E99512E9}" srcOrd="0" destOrd="0" presId="urn:microsoft.com/office/officeart/2005/8/layout/vList4#2"/>
    <dgm:cxn modelId="{8C2FDE70-DA55-404A-993A-8AD162C89FEF}" type="presParOf" srcId="{2A1B8026-BB0F-4C38-965E-CDB2E99512E9}" destId="{EB553A39-403E-4C27-89FE-C1971B2AA9AE}" srcOrd="0" destOrd="0" presId="urn:microsoft.com/office/officeart/2005/8/layout/vList4#2"/>
    <dgm:cxn modelId="{9ECDDE88-F8BF-4ABF-988E-0CA4238BCA3C}" type="presParOf" srcId="{2A1B8026-BB0F-4C38-965E-CDB2E99512E9}" destId="{05BCF3A0-DF7B-41E8-AAA7-19031EE99C1F}" srcOrd="1" destOrd="0" presId="urn:microsoft.com/office/officeart/2005/8/layout/vList4#2"/>
    <dgm:cxn modelId="{726C465A-8781-4A4C-8550-1B82B8324EF5}" type="presParOf" srcId="{2A1B8026-BB0F-4C38-965E-CDB2E99512E9}" destId="{ED19C0AF-C519-4370-8111-33FFFB14442B}" srcOrd="2" destOrd="0" presId="urn:microsoft.com/office/officeart/2005/8/layout/vList4#2"/>
    <dgm:cxn modelId="{3CCD8FDC-35D3-48CE-97B1-7F9A80D0082A}" type="presParOf" srcId="{533F431F-152F-4969-B6BE-0909DD51582B}" destId="{6FA49200-B5E4-4C07-8659-DA9471110188}" srcOrd="1" destOrd="0" presId="urn:microsoft.com/office/officeart/2005/8/layout/vList4#2"/>
    <dgm:cxn modelId="{DF571BF7-1047-4042-BEC5-6E169A306213}" type="presParOf" srcId="{533F431F-152F-4969-B6BE-0909DD51582B}" destId="{C02E2436-83C5-4C72-B57E-2ED8D41EA2A1}" srcOrd="2" destOrd="0" presId="urn:microsoft.com/office/officeart/2005/8/layout/vList4#2"/>
    <dgm:cxn modelId="{A60AF632-F7AF-44F7-811C-B0187F19F0A5}" type="presParOf" srcId="{C02E2436-83C5-4C72-B57E-2ED8D41EA2A1}" destId="{32C10734-0FC2-49C1-B6D7-4268AED3E5FA}" srcOrd="0" destOrd="0" presId="urn:microsoft.com/office/officeart/2005/8/layout/vList4#2"/>
    <dgm:cxn modelId="{FE379DDF-F8B9-4A0C-A12F-178CD873F32D}" type="presParOf" srcId="{C02E2436-83C5-4C72-B57E-2ED8D41EA2A1}" destId="{BFA8ADA5-2455-4CCC-A5FE-4CC7DDD792E5}" srcOrd="1" destOrd="0" presId="urn:microsoft.com/office/officeart/2005/8/layout/vList4#2"/>
    <dgm:cxn modelId="{3B4B1E79-C143-4814-9109-8767D44FBAF9}" type="presParOf" srcId="{C02E2436-83C5-4C72-B57E-2ED8D41EA2A1}" destId="{74F7149A-6F56-4F37-8664-4AE2BFF3B17A}" srcOrd="2" destOrd="0" presId="urn:microsoft.com/office/officeart/2005/8/layout/vList4#2"/>
    <dgm:cxn modelId="{D98075F8-C7DE-4283-A2B4-DD2AB1588D4F}" type="presParOf" srcId="{533F431F-152F-4969-B6BE-0909DD51582B}" destId="{0949195C-046E-49CF-AA2D-F23A221F391C}" srcOrd="3" destOrd="0" presId="urn:microsoft.com/office/officeart/2005/8/layout/vList4#2"/>
    <dgm:cxn modelId="{8380D29B-8275-4B60-9D44-E57759E75CBC}" type="presParOf" srcId="{533F431F-152F-4969-B6BE-0909DD51582B}" destId="{7C5A2257-0190-4B23-A4D6-0752435C1125}" srcOrd="4" destOrd="0" presId="urn:microsoft.com/office/officeart/2005/8/layout/vList4#2"/>
    <dgm:cxn modelId="{F60C7E6A-4514-49F1-9233-CF33640C0C7B}" type="presParOf" srcId="{7C5A2257-0190-4B23-A4D6-0752435C1125}" destId="{D88533A6-2CBB-49EF-8B97-1105885364EF}" srcOrd="0" destOrd="0" presId="urn:microsoft.com/office/officeart/2005/8/layout/vList4#2"/>
    <dgm:cxn modelId="{CBFFD3E6-CADD-4B31-8277-6645355225C2}" type="presParOf" srcId="{7C5A2257-0190-4B23-A4D6-0752435C1125}" destId="{221700BD-EF4F-4159-92EA-E6AC9D71FC45}" srcOrd="1" destOrd="0" presId="urn:microsoft.com/office/officeart/2005/8/layout/vList4#2"/>
    <dgm:cxn modelId="{0E898083-9BD2-403C-9431-B2F131789AF7}" type="presParOf" srcId="{7C5A2257-0190-4B23-A4D6-0752435C1125}" destId="{235EB74F-BA44-4391-8C25-0F892E95E04C}" srcOrd="2" destOrd="0" presId="urn:microsoft.com/office/officeart/2005/8/layout/vList4#2"/>
    <dgm:cxn modelId="{70FF7BEA-8631-4DBE-A1A4-15CC74312F05}" type="presParOf" srcId="{533F431F-152F-4969-B6BE-0909DD51582B}" destId="{253E45A0-2E2F-4E61-BE6B-86C5938ED8E7}" srcOrd="5" destOrd="0" presId="urn:microsoft.com/office/officeart/2005/8/layout/vList4#2"/>
    <dgm:cxn modelId="{1FF23B60-FB86-4B44-BA89-9FCFF297ED70}" type="presParOf" srcId="{533F431F-152F-4969-B6BE-0909DD51582B}" destId="{694348CB-826A-40FB-8A27-41E1871B1FF8}" srcOrd="6" destOrd="0" presId="urn:microsoft.com/office/officeart/2005/8/layout/vList4#2"/>
    <dgm:cxn modelId="{BDD42474-8990-44DD-BE66-80590255401F}" type="presParOf" srcId="{694348CB-826A-40FB-8A27-41E1871B1FF8}" destId="{ED54BBC2-293A-4378-B73F-0025623362AB}" srcOrd="0" destOrd="0" presId="urn:microsoft.com/office/officeart/2005/8/layout/vList4#2"/>
    <dgm:cxn modelId="{4A085CD6-288F-4DC4-B526-1D5E6A2E9DC3}" type="presParOf" srcId="{694348CB-826A-40FB-8A27-41E1871B1FF8}" destId="{D845B56A-877F-4A5B-BF70-16E0A711757B}" srcOrd="1" destOrd="0" presId="urn:microsoft.com/office/officeart/2005/8/layout/vList4#2"/>
    <dgm:cxn modelId="{BAE18204-7640-4DA9-9926-28160ED9F918}" type="presParOf" srcId="{694348CB-826A-40FB-8A27-41E1871B1FF8}" destId="{34A94A54-8FF3-4F41-952C-316CCF523426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201DC6-6C42-4081-B3DF-237CABEC293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48EE03D2-489E-420C-B854-53A41F206BAD}">
      <dgm:prSet phldrT="[Текст]" custT="1"/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РАЙОН  - анализ,  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интерпретация результатов для школы с учетом условий деятельности, </a:t>
          </a:r>
        </a:p>
        <a:p>
          <a:r>
            <a:rPr lang="ru-RU" sz="1600" dirty="0" smtClean="0">
              <a:latin typeface="Arial" pitchFamily="34" charset="0"/>
              <a:cs typeface="Arial" pitchFamily="34" charset="0"/>
            </a:rPr>
            <a:t>адресная помощь школам , </a:t>
          </a:r>
        </a:p>
        <a:p>
          <a:r>
            <a:rPr lang="ru-RU" sz="1600" dirty="0" smtClean="0">
              <a:latin typeface="Arial" pitchFamily="34" charset="0"/>
              <a:cs typeface="Arial" pitchFamily="34" charset="0"/>
            </a:rPr>
            <a:t>подготовка управленческий решений</a:t>
          </a:r>
        </a:p>
        <a:p>
          <a:r>
            <a:rPr lang="ru-RU" sz="1600" b="1" smtClean="0">
              <a:latin typeface="Arial" pitchFamily="34" charset="0"/>
              <a:cs typeface="Arial" pitchFamily="34" charset="0"/>
            </a:rPr>
            <a:t>Разработка алгоритма 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AC11B4DF-9E48-4739-9B54-FE1B22BF2604}" type="parTrans" cxnId="{1243E079-7180-4F64-92DA-675CE847E8D4}">
      <dgm:prSet/>
      <dgm:spPr/>
      <dgm:t>
        <a:bodyPr/>
        <a:lstStyle/>
        <a:p>
          <a:endParaRPr lang="ru-RU"/>
        </a:p>
      </dgm:t>
    </dgm:pt>
    <dgm:pt modelId="{2E72FBF5-6159-4FD2-B56D-AE6E6DA93170}" type="sibTrans" cxnId="{1243E079-7180-4F64-92DA-675CE847E8D4}">
      <dgm:prSet/>
      <dgm:spPr/>
      <dgm:t>
        <a:bodyPr/>
        <a:lstStyle/>
        <a:p>
          <a:endParaRPr lang="ru-RU"/>
        </a:p>
      </dgm:t>
    </dgm:pt>
    <dgm:pt modelId="{74E70B59-D37F-411A-95DE-5D40BC41EA0E}">
      <dgm:prSet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Школа </a:t>
          </a:r>
          <a:r>
            <a:rPr lang="ru-RU" dirty="0" smtClean="0">
              <a:latin typeface="Arial" pitchFamily="34" charset="0"/>
              <a:cs typeface="Arial" pitchFamily="34" charset="0"/>
            </a:rPr>
            <a:t> – анализ, интерпретация результатов для  класса, учителя, семьи </a:t>
          </a:r>
        </a:p>
      </dgm:t>
    </dgm:pt>
    <dgm:pt modelId="{094E6B5A-6E55-41DC-984E-0BD776CA3EEF}" type="parTrans" cxnId="{4FBB8ED4-08C6-4F87-AB77-6F453F8BA772}">
      <dgm:prSet/>
      <dgm:spPr/>
      <dgm:t>
        <a:bodyPr/>
        <a:lstStyle/>
        <a:p>
          <a:endParaRPr lang="ru-RU"/>
        </a:p>
      </dgm:t>
    </dgm:pt>
    <dgm:pt modelId="{ED3EAB3E-E0CD-4719-B8B5-AF9293100A13}" type="sibTrans" cxnId="{4FBB8ED4-08C6-4F87-AB77-6F453F8BA772}">
      <dgm:prSet/>
      <dgm:spPr/>
      <dgm:t>
        <a:bodyPr/>
        <a:lstStyle/>
        <a:p>
          <a:endParaRPr lang="ru-RU"/>
        </a:p>
      </dgm:t>
    </dgm:pt>
    <dgm:pt modelId="{8B637354-4A22-400F-8F88-96761A0CDB8E}">
      <dgm:prSet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КЛАСС</a:t>
          </a:r>
          <a:r>
            <a:rPr lang="ru-RU" dirty="0" smtClean="0">
              <a:latin typeface="Arial" pitchFamily="34" charset="0"/>
              <a:cs typeface="Arial" pitchFamily="34" charset="0"/>
            </a:rPr>
            <a:t> – анализ, интерпретация результатов для ребенка , помощь каждому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71D9148E-6A03-4321-88BC-AF9009110D74}" type="parTrans" cxnId="{63E81D26-22D8-4BEF-AC11-189913C96D1C}">
      <dgm:prSet/>
      <dgm:spPr/>
      <dgm:t>
        <a:bodyPr/>
        <a:lstStyle/>
        <a:p>
          <a:endParaRPr lang="ru-RU"/>
        </a:p>
      </dgm:t>
    </dgm:pt>
    <dgm:pt modelId="{9E355AAE-8F02-44CA-9BA0-655A7B0B68E8}" type="sibTrans" cxnId="{63E81D26-22D8-4BEF-AC11-189913C96D1C}">
      <dgm:prSet/>
      <dgm:spPr/>
      <dgm:t>
        <a:bodyPr/>
        <a:lstStyle/>
        <a:p>
          <a:endParaRPr lang="ru-RU"/>
        </a:p>
      </dgm:t>
    </dgm:pt>
    <dgm:pt modelId="{A06A8010-EA54-49EB-9534-62CCA6748638}" type="pres">
      <dgm:prSet presAssocID="{92201DC6-6C42-4081-B3DF-237CABEC2936}" presName="compositeShape" presStyleCnt="0">
        <dgm:presLayoutVars>
          <dgm:dir/>
          <dgm:resizeHandles/>
        </dgm:presLayoutVars>
      </dgm:prSet>
      <dgm:spPr/>
    </dgm:pt>
    <dgm:pt modelId="{D91BC66B-7169-4847-BF8B-40A510F81C59}" type="pres">
      <dgm:prSet presAssocID="{92201DC6-6C42-4081-B3DF-237CABEC2936}" presName="pyramid" presStyleLbl="node1" presStyleIdx="0" presStyleCnt="1"/>
      <dgm:spPr/>
    </dgm:pt>
    <dgm:pt modelId="{F5205AC9-A98B-42BE-A2BD-604FA33E6E14}" type="pres">
      <dgm:prSet presAssocID="{92201DC6-6C42-4081-B3DF-237CABEC2936}" presName="theList" presStyleCnt="0"/>
      <dgm:spPr/>
    </dgm:pt>
    <dgm:pt modelId="{0F551ECD-8B6C-4CB7-AC6C-6F027384E2D2}" type="pres">
      <dgm:prSet presAssocID="{48EE03D2-489E-420C-B854-53A41F206BAD}" presName="aNode" presStyleLbl="fgAcc1" presStyleIdx="0" presStyleCnt="3" custScaleX="191808" custScaleY="139277" custLinFactNeighborX="12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E4A1B2-61DF-47E2-A188-521558D16FB3}" type="pres">
      <dgm:prSet presAssocID="{48EE03D2-489E-420C-B854-53A41F206BAD}" presName="aSpace" presStyleCnt="0"/>
      <dgm:spPr/>
    </dgm:pt>
    <dgm:pt modelId="{9F4E966F-E19F-4620-97E7-985AE48C1BBC}" type="pres">
      <dgm:prSet presAssocID="{74E70B59-D37F-411A-95DE-5D40BC41EA0E}" presName="aNode" presStyleLbl="fgAcc1" presStyleIdx="1" presStyleCnt="3" custScaleX="199064" custLinFactY="6399" custLinFactNeighborX="915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097F6-6DD7-4CE3-8945-D795BD7BF316}" type="pres">
      <dgm:prSet presAssocID="{74E70B59-D37F-411A-95DE-5D40BC41EA0E}" presName="aSpace" presStyleCnt="0"/>
      <dgm:spPr/>
    </dgm:pt>
    <dgm:pt modelId="{808B0AF4-AE57-44E9-AF9D-31F0D92B7F7D}" type="pres">
      <dgm:prSet presAssocID="{8B637354-4A22-400F-8F88-96761A0CDB8E}" presName="aNode" presStyleLbl="fgAcc1" presStyleIdx="2" presStyleCnt="3" custScaleX="194302" custLinFactY="21413" custLinFactNeighborX="419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ABD89-0A14-4B5A-9709-827D54A35BA6}" type="pres">
      <dgm:prSet presAssocID="{8B637354-4A22-400F-8F88-96761A0CDB8E}" presName="aSpace" presStyleCnt="0"/>
      <dgm:spPr/>
    </dgm:pt>
  </dgm:ptLst>
  <dgm:cxnLst>
    <dgm:cxn modelId="{8A12375A-ED9D-445E-9304-EACEE7C5AEB8}" type="presOf" srcId="{8B637354-4A22-400F-8F88-96761A0CDB8E}" destId="{808B0AF4-AE57-44E9-AF9D-31F0D92B7F7D}" srcOrd="0" destOrd="0" presId="urn:microsoft.com/office/officeart/2005/8/layout/pyramid2"/>
    <dgm:cxn modelId="{4FBB8ED4-08C6-4F87-AB77-6F453F8BA772}" srcId="{92201DC6-6C42-4081-B3DF-237CABEC2936}" destId="{74E70B59-D37F-411A-95DE-5D40BC41EA0E}" srcOrd="1" destOrd="0" parTransId="{094E6B5A-6E55-41DC-984E-0BD776CA3EEF}" sibTransId="{ED3EAB3E-E0CD-4719-B8B5-AF9293100A13}"/>
    <dgm:cxn modelId="{63E81D26-22D8-4BEF-AC11-189913C96D1C}" srcId="{92201DC6-6C42-4081-B3DF-237CABEC2936}" destId="{8B637354-4A22-400F-8F88-96761A0CDB8E}" srcOrd="2" destOrd="0" parTransId="{71D9148E-6A03-4321-88BC-AF9009110D74}" sibTransId="{9E355AAE-8F02-44CA-9BA0-655A7B0B68E8}"/>
    <dgm:cxn modelId="{1243E079-7180-4F64-92DA-675CE847E8D4}" srcId="{92201DC6-6C42-4081-B3DF-237CABEC2936}" destId="{48EE03D2-489E-420C-B854-53A41F206BAD}" srcOrd="0" destOrd="0" parTransId="{AC11B4DF-9E48-4739-9B54-FE1B22BF2604}" sibTransId="{2E72FBF5-6159-4FD2-B56D-AE6E6DA93170}"/>
    <dgm:cxn modelId="{48B5C3A8-1194-47FE-AE29-19CDF8496D7A}" type="presOf" srcId="{92201DC6-6C42-4081-B3DF-237CABEC2936}" destId="{A06A8010-EA54-49EB-9534-62CCA6748638}" srcOrd="0" destOrd="0" presId="urn:microsoft.com/office/officeart/2005/8/layout/pyramid2"/>
    <dgm:cxn modelId="{AEC5C641-3751-40A9-860B-5BE62E338874}" type="presOf" srcId="{74E70B59-D37F-411A-95DE-5D40BC41EA0E}" destId="{9F4E966F-E19F-4620-97E7-985AE48C1BBC}" srcOrd="0" destOrd="0" presId="urn:microsoft.com/office/officeart/2005/8/layout/pyramid2"/>
    <dgm:cxn modelId="{1A892F75-6071-42CB-88BE-E7B792EB68D6}" type="presOf" srcId="{48EE03D2-489E-420C-B854-53A41F206BAD}" destId="{0F551ECD-8B6C-4CB7-AC6C-6F027384E2D2}" srcOrd="0" destOrd="0" presId="urn:microsoft.com/office/officeart/2005/8/layout/pyramid2"/>
    <dgm:cxn modelId="{27EAD267-6F19-4540-A501-D5BACE6BB62B}" type="presParOf" srcId="{A06A8010-EA54-49EB-9534-62CCA6748638}" destId="{D91BC66B-7169-4847-BF8B-40A510F81C59}" srcOrd="0" destOrd="0" presId="urn:microsoft.com/office/officeart/2005/8/layout/pyramid2"/>
    <dgm:cxn modelId="{1243E3D6-AA6F-48D8-A31E-5F6C6B425E17}" type="presParOf" srcId="{A06A8010-EA54-49EB-9534-62CCA6748638}" destId="{F5205AC9-A98B-42BE-A2BD-604FA33E6E14}" srcOrd="1" destOrd="0" presId="urn:microsoft.com/office/officeart/2005/8/layout/pyramid2"/>
    <dgm:cxn modelId="{88EF1187-34B6-42F0-9F2C-50F6CCCB448A}" type="presParOf" srcId="{F5205AC9-A98B-42BE-A2BD-604FA33E6E14}" destId="{0F551ECD-8B6C-4CB7-AC6C-6F027384E2D2}" srcOrd="0" destOrd="0" presId="urn:microsoft.com/office/officeart/2005/8/layout/pyramid2"/>
    <dgm:cxn modelId="{12038A2A-3771-4550-8DAB-7DE8F43FA646}" type="presParOf" srcId="{F5205AC9-A98B-42BE-A2BD-604FA33E6E14}" destId="{C0E4A1B2-61DF-47E2-A188-521558D16FB3}" srcOrd="1" destOrd="0" presId="urn:microsoft.com/office/officeart/2005/8/layout/pyramid2"/>
    <dgm:cxn modelId="{0CDB039C-077E-486E-A097-9C142B8BEE43}" type="presParOf" srcId="{F5205AC9-A98B-42BE-A2BD-604FA33E6E14}" destId="{9F4E966F-E19F-4620-97E7-985AE48C1BBC}" srcOrd="2" destOrd="0" presId="urn:microsoft.com/office/officeart/2005/8/layout/pyramid2"/>
    <dgm:cxn modelId="{421AE895-F11C-4A3E-B195-5D16E9427C11}" type="presParOf" srcId="{F5205AC9-A98B-42BE-A2BD-604FA33E6E14}" destId="{03A097F6-6DD7-4CE3-8945-D795BD7BF316}" srcOrd="3" destOrd="0" presId="urn:microsoft.com/office/officeart/2005/8/layout/pyramid2"/>
    <dgm:cxn modelId="{A1E1CA62-F4C3-422C-9DBF-2B0B68559833}" type="presParOf" srcId="{F5205AC9-A98B-42BE-A2BD-604FA33E6E14}" destId="{808B0AF4-AE57-44E9-AF9D-31F0D92B7F7D}" srcOrd="4" destOrd="0" presId="urn:microsoft.com/office/officeart/2005/8/layout/pyramid2"/>
    <dgm:cxn modelId="{393A133F-0526-4E7A-A6D6-BF60A853CF53}" type="presParOf" srcId="{F5205AC9-A98B-42BE-A2BD-604FA33E6E14}" destId="{939ABD89-0A14-4B5A-9709-827D54A35BA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959AF1-57C1-4288-B53C-E5AB0EFE4BC6}" type="doc">
      <dgm:prSet loTypeId="urn:microsoft.com/office/officeart/2005/8/layout/hProcess7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369965-44A8-4994-9361-919C3E5CD56F}">
      <dgm:prSet phldrT="[Текст]"/>
      <dgm:spPr/>
      <dgm:t>
        <a:bodyPr/>
        <a:lstStyle/>
        <a:p>
          <a:r>
            <a:rPr lang="ru-RU" dirty="0" smtClean="0"/>
            <a:t>№5  №17  №19</a:t>
          </a:r>
          <a:endParaRPr lang="ru-RU" dirty="0"/>
        </a:p>
      </dgm:t>
    </dgm:pt>
    <dgm:pt modelId="{344C5127-AFCB-46BD-912E-E05A231349A9}" type="parTrans" cxnId="{14E21F4A-3F71-42AC-8A33-CABA73A4C0DA}">
      <dgm:prSet/>
      <dgm:spPr/>
      <dgm:t>
        <a:bodyPr/>
        <a:lstStyle/>
        <a:p>
          <a:endParaRPr lang="ru-RU"/>
        </a:p>
      </dgm:t>
    </dgm:pt>
    <dgm:pt modelId="{2299258F-8B83-4CD2-8167-098876C50452}" type="sibTrans" cxnId="{14E21F4A-3F71-42AC-8A33-CABA73A4C0DA}">
      <dgm:prSet/>
      <dgm:spPr/>
      <dgm:t>
        <a:bodyPr/>
        <a:lstStyle/>
        <a:p>
          <a:endParaRPr lang="ru-RU"/>
        </a:p>
      </dgm:t>
    </dgm:pt>
    <dgm:pt modelId="{DBD02CC1-9539-467D-A35E-58628E387648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Низкие образовательные результаты</a:t>
          </a:r>
        </a:p>
        <a:p>
          <a:r>
            <a:rPr lang="ru-RU" b="0" dirty="0" smtClean="0">
              <a:solidFill>
                <a:schemeClr val="bg2"/>
              </a:solidFill>
            </a:rPr>
            <a:t>Сложный социальный контекст и </a:t>
          </a:r>
        </a:p>
        <a:p>
          <a:r>
            <a:rPr lang="ru-RU" b="0" dirty="0" smtClean="0">
              <a:solidFill>
                <a:schemeClr val="bg2"/>
              </a:solidFill>
            </a:rPr>
            <a:t>Есть 100% отставание по ВПР  от средних по району</a:t>
          </a:r>
          <a:endParaRPr lang="ru-RU" b="0" dirty="0">
            <a:solidFill>
              <a:schemeClr val="bg2"/>
            </a:solidFill>
          </a:endParaRPr>
        </a:p>
      </dgm:t>
    </dgm:pt>
    <dgm:pt modelId="{5342CBCD-22D7-4205-A384-BC6107260C68}" type="parTrans" cxnId="{0B88A60B-0FFF-4949-A080-F097A28519DE}">
      <dgm:prSet/>
      <dgm:spPr/>
      <dgm:t>
        <a:bodyPr/>
        <a:lstStyle/>
        <a:p>
          <a:endParaRPr lang="ru-RU"/>
        </a:p>
      </dgm:t>
    </dgm:pt>
    <dgm:pt modelId="{480FE498-2799-4FB3-9C4B-91421957D69E}" type="sibTrans" cxnId="{0B88A60B-0FFF-4949-A080-F097A28519DE}">
      <dgm:prSet/>
      <dgm:spPr/>
      <dgm:t>
        <a:bodyPr/>
        <a:lstStyle/>
        <a:p>
          <a:endParaRPr lang="ru-RU"/>
        </a:p>
      </dgm:t>
    </dgm:pt>
    <dgm:pt modelId="{E47B8B39-36DF-48B3-87CD-CA0369E0FE5B}">
      <dgm:prSet phldrT="[Текст]"/>
      <dgm:spPr/>
      <dgm:t>
        <a:bodyPr/>
        <a:lstStyle/>
        <a:p>
          <a:r>
            <a:rPr lang="ru-RU" dirty="0" smtClean="0"/>
            <a:t>№21     №6</a:t>
          </a:r>
          <a:endParaRPr lang="ru-RU" dirty="0"/>
        </a:p>
      </dgm:t>
    </dgm:pt>
    <dgm:pt modelId="{9EC7CD0A-5027-4EB1-B40D-B10506643D02}" type="parTrans" cxnId="{94780B6C-D308-42BA-BB33-308C984C4028}">
      <dgm:prSet/>
      <dgm:spPr/>
      <dgm:t>
        <a:bodyPr/>
        <a:lstStyle/>
        <a:p>
          <a:endParaRPr lang="ru-RU"/>
        </a:p>
      </dgm:t>
    </dgm:pt>
    <dgm:pt modelId="{B9108CBC-9738-49B0-9D3A-57AAF301CD48}" type="sibTrans" cxnId="{94780B6C-D308-42BA-BB33-308C984C4028}">
      <dgm:prSet/>
      <dgm:spPr/>
      <dgm:t>
        <a:bodyPr/>
        <a:lstStyle/>
        <a:p>
          <a:endParaRPr lang="ru-RU"/>
        </a:p>
      </dgm:t>
    </dgm:pt>
    <dgm:pt modelId="{EC6728CF-F79D-4173-B320-6767BDBAA37B}">
      <dgm:prSet phldrT="[Текст]"/>
      <dgm:spPr/>
      <dgm:t>
        <a:bodyPr/>
        <a:lstStyle/>
        <a:p>
          <a:r>
            <a:rPr lang="ru-RU" b="1" dirty="0" err="1" smtClean="0">
              <a:solidFill>
                <a:srgbClr val="C00000"/>
              </a:solidFill>
            </a:rPr>
            <a:t>Резильентные</a:t>
          </a:r>
          <a:endParaRPr lang="ru-RU" b="1" dirty="0" smtClean="0">
            <a:solidFill>
              <a:srgbClr val="C00000"/>
            </a:solidFill>
          </a:endParaRPr>
        </a:p>
        <a:p>
          <a:endParaRPr lang="ru-RU" b="1" dirty="0" smtClean="0">
            <a:solidFill>
              <a:srgbClr val="C00000"/>
            </a:solidFill>
          </a:endParaRPr>
        </a:p>
        <a:p>
          <a:r>
            <a:rPr lang="ru-RU" b="0" dirty="0" smtClean="0">
              <a:solidFill>
                <a:schemeClr val="bg2"/>
              </a:solidFill>
            </a:rPr>
            <a:t>Сложный социальный контекст, </a:t>
          </a:r>
        </a:p>
        <a:p>
          <a:r>
            <a:rPr lang="ru-RU" b="0" dirty="0" smtClean="0">
              <a:solidFill>
                <a:schemeClr val="bg2"/>
              </a:solidFill>
            </a:rPr>
            <a:t>но нет 100% отставания  по ВПР  от средних по району </a:t>
          </a:r>
          <a:endParaRPr lang="ru-RU" b="0" dirty="0">
            <a:solidFill>
              <a:schemeClr val="bg2"/>
            </a:solidFill>
          </a:endParaRPr>
        </a:p>
      </dgm:t>
    </dgm:pt>
    <dgm:pt modelId="{EB083D06-F176-4EC7-A2CA-CA1D9A75900F}" type="parTrans" cxnId="{8240B780-86B3-4D07-B754-447BC19A3587}">
      <dgm:prSet/>
      <dgm:spPr/>
      <dgm:t>
        <a:bodyPr/>
        <a:lstStyle/>
        <a:p>
          <a:endParaRPr lang="ru-RU"/>
        </a:p>
      </dgm:t>
    </dgm:pt>
    <dgm:pt modelId="{32EE7BE8-ACF6-42EE-A2E7-AB9536721D91}" type="sibTrans" cxnId="{8240B780-86B3-4D07-B754-447BC19A3587}">
      <dgm:prSet/>
      <dgm:spPr/>
      <dgm:t>
        <a:bodyPr/>
        <a:lstStyle/>
        <a:p>
          <a:endParaRPr lang="ru-RU"/>
        </a:p>
      </dgm:t>
    </dgm:pt>
    <dgm:pt modelId="{32A61326-36E0-412D-A888-5ACCB7E13E53}">
      <dgm:prSet phldrT="[Текст]"/>
      <dgm:spPr/>
      <dgm:t>
        <a:bodyPr/>
        <a:lstStyle/>
        <a:p>
          <a:r>
            <a:rPr lang="ru-RU" dirty="0" smtClean="0"/>
            <a:t>№32</a:t>
          </a:r>
          <a:endParaRPr lang="ru-RU" dirty="0"/>
        </a:p>
      </dgm:t>
    </dgm:pt>
    <dgm:pt modelId="{2044FDA8-C7A0-433A-A663-345D8E50E8D0}" type="parTrans" cxnId="{E3AF158A-F744-4A45-85EA-29080329564F}">
      <dgm:prSet/>
      <dgm:spPr/>
      <dgm:t>
        <a:bodyPr/>
        <a:lstStyle/>
        <a:p>
          <a:endParaRPr lang="ru-RU"/>
        </a:p>
      </dgm:t>
    </dgm:pt>
    <dgm:pt modelId="{0B9E4680-B489-4EE3-B281-0CCB554E1BB3}" type="sibTrans" cxnId="{E3AF158A-F744-4A45-85EA-29080329564F}">
      <dgm:prSet/>
      <dgm:spPr/>
      <dgm:t>
        <a:bodyPr/>
        <a:lstStyle/>
        <a:p>
          <a:endParaRPr lang="ru-RU"/>
        </a:p>
      </dgm:t>
    </dgm:pt>
    <dgm:pt modelId="{F45EFCF1-CE09-45A0-84A0-E9CB3D8CC6B7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Школы «нормы»</a:t>
          </a:r>
        </a:p>
        <a:p>
          <a:endParaRPr lang="ru-RU" b="0" dirty="0" smtClean="0">
            <a:solidFill>
              <a:schemeClr val="bg2"/>
            </a:solidFill>
          </a:endParaRPr>
        </a:p>
        <a:p>
          <a:r>
            <a:rPr lang="ru-RU" b="0" dirty="0" smtClean="0">
              <a:solidFill>
                <a:schemeClr val="bg2"/>
              </a:solidFill>
            </a:rPr>
            <a:t>Социальный контекст «нормы» </a:t>
          </a:r>
        </a:p>
        <a:p>
          <a:r>
            <a:rPr lang="ru-RU" b="0" dirty="0" smtClean="0">
              <a:solidFill>
                <a:schemeClr val="bg2"/>
              </a:solidFill>
            </a:rPr>
            <a:t>НО есть 5% отставание  по ВПР в сравнении с районом до 60% </a:t>
          </a:r>
          <a:endParaRPr lang="ru-RU" b="0" dirty="0">
            <a:solidFill>
              <a:schemeClr val="bg2"/>
            </a:solidFill>
          </a:endParaRPr>
        </a:p>
      </dgm:t>
    </dgm:pt>
    <dgm:pt modelId="{62829CC8-9CCD-4709-B1B5-7F7336DD54D1}" type="parTrans" cxnId="{D96624DB-EC1C-419F-A8CC-15E3F2AD6A37}">
      <dgm:prSet/>
      <dgm:spPr/>
      <dgm:t>
        <a:bodyPr/>
        <a:lstStyle/>
        <a:p>
          <a:endParaRPr lang="ru-RU"/>
        </a:p>
      </dgm:t>
    </dgm:pt>
    <dgm:pt modelId="{E6130B82-0DB5-413D-A533-DF54E70CBDDF}" type="sibTrans" cxnId="{D96624DB-EC1C-419F-A8CC-15E3F2AD6A37}">
      <dgm:prSet/>
      <dgm:spPr/>
      <dgm:t>
        <a:bodyPr/>
        <a:lstStyle/>
        <a:p>
          <a:endParaRPr lang="ru-RU"/>
        </a:p>
      </dgm:t>
    </dgm:pt>
    <dgm:pt modelId="{6C8B6050-8C45-4BBD-975A-E977D10DF61D}" type="pres">
      <dgm:prSet presAssocID="{2A959AF1-57C1-4288-B53C-E5AB0EFE4B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5EDDAB-4DA9-49D0-ACFC-BF8078AED6FC}" type="pres">
      <dgm:prSet presAssocID="{CB369965-44A8-4994-9361-919C3E5CD56F}" presName="compositeNode" presStyleCnt="0">
        <dgm:presLayoutVars>
          <dgm:bulletEnabled val="1"/>
        </dgm:presLayoutVars>
      </dgm:prSet>
      <dgm:spPr/>
    </dgm:pt>
    <dgm:pt modelId="{C687680F-EF08-465E-848D-DB6AE6E8A863}" type="pres">
      <dgm:prSet presAssocID="{CB369965-44A8-4994-9361-919C3E5CD56F}" presName="bgRect" presStyleLbl="node1" presStyleIdx="0" presStyleCnt="3"/>
      <dgm:spPr/>
      <dgm:t>
        <a:bodyPr/>
        <a:lstStyle/>
        <a:p>
          <a:endParaRPr lang="ru-RU"/>
        </a:p>
      </dgm:t>
    </dgm:pt>
    <dgm:pt modelId="{E6734658-9202-4DC5-92D6-478A231D94B2}" type="pres">
      <dgm:prSet presAssocID="{CB369965-44A8-4994-9361-919C3E5CD56F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83A8C-7BAA-4528-B6F8-725CD1B6A5F5}" type="pres">
      <dgm:prSet presAssocID="{CB369965-44A8-4994-9361-919C3E5CD56F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110F52-8D83-4256-8A1B-9D38E190DBED}" type="pres">
      <dgm:prSet presAssocID="{2299258F-8B83-4CD2-8167-098876C50452}" presName="hSp" presStyleCnt="0"/>
      <dgm:spPr/>
    </dgm:pt>
    <dgm:pt modelId="{8B5275A0-ED86-4C6C-B932-D0F5B4035683}" type="pres">
      <dgm:prSet presAssocID="{2299258F-8B83-4CD2-8167-098876C50452}" presName="vProcSp" presStyleCnt="0"/>
      <dgm:spPr/>
    </dgm:pt>
    <dgm:pt modelId="{2B306804-0D19-4D29-AB7F-C72688DE3BB7}" type="pres">
      <dgm:prSet presAssocID="{2299258F-8B83-4CD2-8167-098876C50452}" presName="vSp1" presStyleCnt="0"/>
      <dgm:spPr/>
    </dgm:pt>
    <dgm:pt modelId="{D78D58E4-AAF3-4605-A09B-265BC033A1C7}" type="pres">
      <dgm:prSet presAssocID="{2299258F-8B83-4CD2-8167-098876C50452}" presName="simulatedConn" presStyleLbl="solidFgAcc1" presStyleIdx="0" presStyleCnt="2"/>
      <dgm:spPr/>
    </dgm:pt>
    <dgm:pt modelId="{8C173BD7-C8A5-4DE1-BC2B-9EFF198E59AB}" type="pres">
      <dgm:prSet presAssocID="{2299258F-8B83-4CD2-8167-098876C50452}" presName="vSp2" presStyleCnt="0"/>
      <dgm:spPr/>
    </dgm:pt>
    <dgm:pt modelId="{B0AFF8FC-149C-4CF5-8365-6A51CB924E80}" type="pres">
      <dgm:prSet presAssocID="{2299258F-8B83-4CD2-8167-098876C50452}" presName="sibTrans" presStyleCnt="0"/>
      <dgm:spPr/>
    </dgm:pt>
    <dgm:pt modelId="{8F996AED-A573-4364-B71D-E6F873177BB8}" type="pres">
      <dgm:prSet presAssocID="{E47B8B39-36DF-48B3-87CD-CA0369E0FE5B}" presName="compositeNode" presStyleCnt="0">
        <dgm:presLayoutVars>
          <dgm:bulletEnabled val="1"/>
        </dgm:presLayoutVars>
      </dgm:prSet>
      <dgm:spPr/>
    </dgm:pt>
    <dgm:pt modelId="{75815F82-03AD-441A-A20F-AFC662C9B738}" type="pres">
      <dgm:prSet presAssocID="{E47B8B39-36DF-48B3-87CD-CA0369E0FE5B}" presName="bgRect" presStyleLbl="node1" presStyleIdx="1" presStyleCnt="3"/>
      <dgm:spPr/>
      <dgm:t>
        <a:bodyPr/>
        <a:lstStyle/>
        <a:p>
          <a:endParaRPr lang="ru-RU"/>
        </a:p>
      </dgm:t>
    </dgm:pt>
    <dgm:pt modelId="{17A63871-3CFA-4BF4-97D9-A4D49CC3B3D4}" type="pres">
      <dgm:prSet presAssocID="{E47B8B39-36DF-48B3-87CD-CA0369E0FE5B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1D96C4-DB50-4BE7-9B36-A00DECD749B2}" type="pres">
      <dgm:prSet presAssocID="{E47B8B39-36DF-48B3-87CD-CA0369E0FE5B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888E7-9B96-48E2-86AA-647223CD32CF}" type="pres">
      <dgm:prSet presAssocID="{B9108CBC-9738-49B0-9D3A-57AAF301CD48}" presName="hSp" presStyleCnt="0"/>
      <dgm:spPr/>
    </dgm:pt>
    <dgm:pt modelId="{F21538E6-115B-4312-8870-D622B25FF5A4}" type="pres">
      <dgm:prSet presAssocID="{B9108CBC-9738-49B0-9D3A-57AAF301CD48}" presName="vProcSp" presStyleCnt="0"/>
      <dgm:spPr/>
    </dgm:pt>
    <dgm:pt modelId="{54AB5758-6D79-4E3F-9F49-25099A640508}" type="pres">
      <dgm:prSet presAssocID="{B9108CBC-9738-49B0-9D3A-57AAF301CD48}" presName="vSp1" presStyleCnt="0"/>
      <dgm:spPr/>
    </dgm:pt>
    <dgm:pt modelId="{CB1FA6EB-FE86-42B2-A629-8301BE39546E}" type="pres">
      <dgm:prSet presAssocID="{B9108CBC-9738-49B0-9D3A-57AAF301CD48}" presName="simulatedConn" presStyleLbl="solidFgAcc1" presStyleIdx="1" presStyleCnt="2"/>
      <dgm:spPr/>
    </dgm:pt>
    <dgm:pt modelId="{E2ECDFFB-6732-4541-85E4-82197EDE7272}" type="pres">
      <dgm:prSet presAssocID="{B9108CBC-9738-49B0-9D3A-57AAF301CD48}" presName="vSp2" presStyleCnt="0"/>
      <dgm:spPr/>
    </dgm:pt>
    <dgm:pt modelId="{953BF1F3-8A3E-4BBE-97E7-86E05F09B86E}" type="pres">
      <dgm:prSet presAssocID="{B9108CBC-9738-49B0-9D3A-57AAF301CD48}" presName="sibTrans" presStyleCnt="0"/>
      <dgm:spPr/>
    </dgm:pt>
    <dgm:pt modelId="{D97722DF-7614-43B8-8BD3-36892E60D255}" type="pres">
      <dgm:prSet presAssocID="{32A61326-36E0-412D-A888-5ACCB7E13E53}" presName="compositeNode" presStyleCnt="0">
        <dgm:presLayoutVars>
          <dgm:bulletEnabled val="1"/>
        </dgm:presLayoutVars>
      </dgm:prSet>
      <dgm:spPr/>
    </dgm:pt>
    <dgm:pt modelId="{1FF53D9E-3CF0-42F8-95BB-B0E3214F1117}" type="pres">
      <dgm:prSet presAssocID="{32A61326-36E0-412D-A888-5ACCB7E13E53}" presName="bgRect" presStyleLbl="node1" presStyleIdx="2" presStyleCnt="3"/>
      <dgm:spPr/>
      <dgm:t>
        <a:bodyPr/>
        <a:lstStyle/>
        <a:p>
          <a:endParaRPr lang="ru-RU"/>
        </a:p>
      </dgm:t>
    </dgm:pt>
    <dgm:pt modelId="{0E0E281E-D938-4FC5-AAD1-8880A542BAAE}" type="pres">
      <dgm:prSet presAssocID="{32A61326-36E0-412D-A888-5ACCB7E13E53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911BBE-516C-4403-9454-05D97C45CFE1}" type="pres">
      <dgm:prSet presAssocID="{32A61326-36E0-412D-A888-5ACCB7E13E5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AB1544-1478-48B1-8497-D226B97D9677}" type="presOf" srcId="{32A61326-36E0-412D-A888-5ACCB7E13E53}" destId="{1FF53D9E-3CF0-42F8-95BB-B0E3214F1117}" srcOrd="0" destOrd="0" presId="urn:microsoft.com/office/officeart/2005/8/layout/hProcess7#2"/>
    <dgm:cxn modelId="{5B7F2C0C-C2BD-481B-9B9E-0D8D5F056F2F}" type="presOf" srcId="{CB369965-44A8-4994-9361-919C3E5CD56F}" destId="{E6734658-9202-4DC5-92D6-478A231D94B2}" srcOrd="1" destOrd="0" presId="urn:microsoft.com/office/officeart/2005/8/layout/hProcess7#2"/>
    <dgm:cxn modelId="{0B88A60B-0FFF-4949-A080-F097A28519DE}" srcId="{CB369965-44A8-4994-9361-919C3E5CD56F}" destId="{DBD02CC1-9539-467D-A35E-58628E387648}" srcOrd="0" destOrd="0" parTransId="{5342CBCD-22D7-4205-A384-BC6107260C68}" sibTransId="{480FE498-2799-4FB3-9C4B-91421957D69E}"/>
    <dgm:cxn modelId="{867C47A6-524C-48D0-8AFB-1B2CA42BC563}" type="presOf" srcId="{EC6728CF-F79D-4173-B320-6767BDBAA37B}" destId="{2F1D96C4-DB50-4BE7-9B36-A00DECD749B2}" srcOrd="0" destOrd="0" presId="urn:microsoft.com/office/officeart/2005/8/layout/hProcess7#2"/>
    <dgm:cxn modelId="{8240B780-86B3-4D07-B754-447BC19A3587}" srcId="{E47B8B39-36DF-48B3-87CD-CA0369E0FE5B}" destId="{EC6728CF-F79D-4173-B320-6767BDBAA37B}" srcOrd="0" destOrd="0" parTransId="{EB083D06-F176-4EC7-A2CA-CA1D9A75900F}" sibTransId="{32EE7BE8-ACF6-42EE-A2E7-AB9536721D91}"/>
    <dgm:cxn modelId="{E3AF158A-F744-4A45-85EA-29080329564F}" srcId="{2A959AF1-57C1-4288-B53C-E5AB0EFE4BC6}" destId="{32A61326-36E0-412D-A888-5ACCB7E13E53}" srcOrd="2" destOrd="0" parTransId="{2044FDA8-C7A0-433A-A663-345D8E50E8D0}" sibTransId="{0B9E4680-B489-4EE3-B281-0CCB554E1BB3}"/>
    <dgm:cxn modelId="{390201CD-59B8-4EA4-93B5-CDD1D878E031}" type="presOf" srcId="{F45EFCF1-CE09-45A0-84A0-E9CB3D8CC6B7}" destId="{28911BBE-516C-4403-9454-05D97C45CFE1}" srcOrd="0" destOrd="0" presId="urn:microsoft.com/office/officeart/2005/8/layout/hProcess7#2"/>
    <dgm:cxn modelId="{6CEF6FE8-2E80-46B8-B247-68E71B2314CF}" type="presOf" srcId="{CB369965-44A8-4994-9361-919C3E5CD56F}" destId="{C687680F-EF08-465E-848D-DB6AE6E8A863}" srcOrd="0" destOrd="0" presId="urn:microsoft.com/office/officeart/2005/8/layout/hProcess7#2"/>
    <dgm:cxn modelId="{99EE0AB7-A739-42B7-8B0F-2503F862BAE8}" type="presOf" srcId="{32A61326-36E0-412D-A888-5ACCB7E13E53}" destId="{0E0E281E-D938-4FC5-AAD1-8880A542BAAE}" srcOrd="1" destOrd="0" presId="urn:microsoft.com/office/officeart/2005/8/layout/hProcess7#2"/>
    <dgm:cxn modelId="{D96624DB-EC1C-419F-A8CC-15E3F2AD6A37}" srcId="{32A61326-36E0-412D-A888-5ACCB7E13E53}" destId="{F45EFCF1-CE09-45A0-84A0-E9CB3D8CC6B7}" srcOrd="0" destOrd="0" parTransId="{62829CC8-9CCD-4709-B1B5-7F7336DD54D1}" sibTransId="{E6130B82-0DB5-413D-A533-DF54E70CBDDF}"/>
    <dgm:cxn modelId="{14E21F4A-3F71-42AC-8A33-CABA73A4C0DA}" srcId="{2A959AF1-57C1-4288-B53C-E5AB0EFE4BC6}" destId="{CB369965-44A8-4994-9361-919C3E5CD56F}" srcOrd="0" destOrd="0" parTransId="{344C5127-AFCB-46BD-912E-E05A231349A9}" sibTransId="{2299258F-8B83-4CD2-8167-098876C50452}"/>
    <dgm:cxn modelId="{94780B6C-D308-42BA-BB33-308C984C4028}" srcId="{2A959AF1-57C1-4288-B53C-E5AB0EFE4BC6}" destId="{E47B8B39-36DF-48B3-87CD-CA0369E0FE5B}" srcOrd="1" destOrd="0" parTransId="{9EC7CD0A-5027-4EB1-B40D-B10506643D02}" sibTransId="{B9108CBC-9738-49B0-9D3A-57AAF301CD48}"/>
    <dgm:cxn modelId="{53A7006D-666D-47E7-9C05-5278CA2BF243}" type="presOf" srcId="{DBD02CC1-9539-467D-A35E-58628E387648}" destId="{44283A8C-7BAA-4528-B6F8-725CD1B6A5F5}" srcOrd="0" destOrd="0" presId="urn:microsoft.com/office/officeart/2005/8/layout/hProcess7#2"/>
    <dgm:cxn modelId="{FC9435BB-E14B-4C40-94DC-C7942F50476B}" type="presOf" srcId="{E47B8B39-36DF-48B3-87CD-CA0369E0FE5B}" destId="{75815F82-03AD-441A-A20F-AFC662C9B738}" srcOrd="0" destOrd="0" presId="urn:microsoft.com/office/officeart/2005/8/layout/hProcess7#2"/>
    <dgm:cxn modelId="{8AE6D6DA-CC92-4D5F-893D-723B0A40E13F}" type="presOf" srcId="{E47B8B39-36DF-48B3-87CD-CA0369E0FE5B}" destId="{17A63871-3CFA-4BF4-97D9-A4D49CC3B3D4}" srcOrd="1" destOrd="0" presId="urn:microsoft.com/office/officeart/2005/8/layout/hProcess7#2"/>
    <dgm:cxn modelId="{4E29584B-DCDF-487E-B70E-BA4CBCFCA6A7}" type="presOf" srcId="{2A959AF1-57C1-4288-B53C-E5AB0EFE4BC6}" destId="{6C8B6050-8C45-4BBD-975A-E977D10DF61D}" srcOrd="0" destOrd="0" presId="urn:microsoft.com/office/officeart/2005/8/layout/hProcess7#2"/>
    <dgm:cxn modelId="{8614949C-F17D-4295-8A9D-4FCF223B6056}" type="presParOf" srcId="{6C8B6050-8C45-4BBD-975A-E977D10DF61D}" destId="{545EDDAB-4DA9-49D0-ACFC-BF8078AED6FC}" srcOrd="0" destOrd="0" presId="urn:microsoft.com/office/officeart/2005/8/layout/hProcess7#2"/>
    <dgm:cxn modelId="{C5C831BB-FBFC-4C2C-AAE7-2BD7E1E8F820}" type="presParOf" srcId="{545EDDAB-4DA9-49D0-ACFC-BF8078AED6FC}" destId="{C687680F-EF08-465E-848D-DB6AE6E8A863}" srcOrd="0" destOrd="0" presId="urn:microsoft.com/office/officeart/2005/8/layout/hProcess7#2"/>
    <dgm:cxn modelId="{34F8E8FA-036F-4486-8276-8926589AD6B9}" type="presParOf" srcId="{545EDDAB-4DA9-49D0-ACFC-BF8078AED6FC}" destId="{E6734658-9202-4DC5-92D6-478A231D94B2}" srcOrd="1" destOrd="0" presId="urn:microsoft.com/office/officeart/2005/8/layout/hProcess7#2"/>
    <dgm:cxn modelId="{3A0F53E7-7FFF-4A96-91E0-B32CD4F156E5}" type="presParOf" srcId="{545EDDAB-4DA9-49D0-ACFC-BF8078AED6FC}" destId="{44283A8C-7BAA-4528-B6F8-725CD1B6A5F5}" srcOrd="2" destOrd="0" presId="urn:microsoft.com/office/officeart/2005/8/layout/hProcess7#2"/>
    <dgm:cxn modelId="{55A99F6A-0634-4F46-AA91-A915A37941D8}" type="presParOf" srcId="{6C8B6050-8C45-4BBD-975A-E977D10DF61D}" destId="{DE110F52-8D83-4256-8A1B-9D38E190DBED}" srcOrd="1" destOrd="0" presId="urn:microsoft.com/office/officeart/2005/8/layout/hProcess7#2"/>
    <dgm:cxn modelId="{974B6AFE-E76B-4155-8B66-0591BC8267BE}" type="presParOf" srcId="{6C8B6050-8C45-4BBD-975A-E977D10DF61D}" destId="{8B5275A0-ED86-4C6C-B932-D0F5B4035683}" srcOrd="2" destOrd="0" presId="urn:microsoft.com/office/officeart/2005/8/layout/hProcess7#2"/>
    <dgm:cxn modelId="{056FBEB5-CF8A-494A-9EC0-630036A890A5}" type="presParOf" srcId="{8B5275A0-ED86-4C6C-B932-D0F5B4035683}" destId="{2B306804-0D19-4D29-AB7F-C72688DE3BB7}" srcOrd="0" destOrd="0" presId="urn:microsoft.com/office/officeart/2005/8/layout/hProcess7#2"/>
    <dgm:cxn modelId="{7039C80F-A62D-42F0-9687-E298F4D7D569}" type="presParOf" srcId="{8B5275A0-ED86-4C6C-B932-D0F5B4035683}" destId="{D78D58E4-AAF3-4605-A09B-265BC033A1C7}" srcOrd="1" destOrd="0" presId="urn:microsoft.com/office/officeart/2005/8/layout/hProcess7#2"/>
    <dgm:cxn modelId="{4CC3967A-B7CC-4DA3-B65A-BD6645B30DF7}" type="presParOf" srcId="{8B5275A0-ED86-4C6C-B932-D0F5B4035683}" destId="{8C173BD7-C8A5-4DE1-BC2B-9EFF198E59AB}" srcOrd="2" destOrd="0" presId="urn:microsoft.com/office/officeart/2005/8/layout/hProcess7#2"/>
    <dgm:cxn modelId="{6A1DF66B-D462-41B5-8F37-937791B8B24D}" type="presParOf" srcId="{6C8B6050-8C45-4BBD-975A-E977D10DF61D}" destId="{B0AFF8FC-149C-4CF5-8365-6A51CB924E80}" srcOrd="3" destOrd="0" presId="urn:microsoft.com/office/officeart/2005/8/layout/hProcess7#2"/>
    <dgm:cxn modelId="{CB92AF0D-BD2E-4A45-BB47-7C3779DFD377}" type="presParOf" srcId="{6C8B6050-8C45-4BBD-975A-E977D10DF61D}" destId="{8F996AED-A573-4364-B71D-E6F873177BB8}" srcOrd="4" destOrd="0" presId="urn:microsoft.com/office/officeart/2005/8/layout/hProcess7#2"/>
    <dgm:cxn modelId="{B35B6145-E251-40B4-987F-057F274E4965}" type="presParOf" srcId="{8F996AED-A573-4364-B71D-E6F873177BB8}" destId="{75815F82-03AD-441A-A20F-AFC662C9B738}" srcOrd="0" destOrd="0" presId="urn:microsoft.com/office/officeart/2005/8/layout/hProcess7#2"/>
    <dgm:cxn modelId="{7F56F26F-6394-45F9-BD22-81040061E56A}" type="presParOf" srcId="{8F996AED-A573-4364-B71D-E6F873177BB8}" destId="{17A63871-3CFA-4BF4-97D9-A4D49CC3B3D4}" srcOrd="1" destOrd="0" presId="urn:microsoft.com/office/officeart/2005/8/layout/hProcess7#2"/>
    <dgm:cxn modelId="{810F5593-91F5-49F5-AD8D-1848E64C0592}" type="presParOf" srcId="{8F996AED-A573-4364-B71D-E6F873177BB8}" destId="{2F1D96C4-DB50-4BE7-9B36-A00DECD749B2}" srcOrd="2" destOrd="0" presId="urn:microsoft.com/office/officeart/2005/8/layout/hProcess7#2"/>
    <dgm:cxn modelId="{0F9834F8-CCDD-41C1-B9EC-C73103C46310}" type="presParOf" srcId="{6C8B6050-8C45-4BBD-975A-E977D10DF61D}" destId="{5F2888E7-9B96-48E2-86AA-647223CD32CF}" srcOrd="5" destOrd="0" presId="urn:microsoft.com/office/officeart/2005/8/layout/hProcess7#2"/>
    <dgm:cxn modelId="{FC261E0D-635D-4538-AF0C-1E7A29AC34BC}" type="presParOf" srcId="{6C8B6050-8C45-4BBD-975A-E977D10DF61D}" destId="{F21538E6-115B-4312-8870-D622B25FF5A4}" srcOrd="6" destOrd="0" presId="urn:microsoft.com/office/officeart/2005/8/layout/hProcess7#2"/>
    <dgm:cxn modelId="{14B5F0D0-48F3-416A-B0B1-058BE31760DD}" type="presParOf" srcId="{F21538E6-115B-4312-8870-D622B25FF5A4}" destId="{54AB5758-6D79-4E3F-9F49-25099A640508}" srcOrd="0" destOrd="0" presId="urn:microsoft.com/office/officeart/2005/8/layout/hProcess7#2"/>
    <dgm:cxn modelId="{B92CA24B-0D39-4CA5-851A-715AED50B4B6}" type="presParOf" srcId="{F21538E6-115B-4312-8870-D622B25FF5A4}" destId="{CB1FA6EB-FE86-42B2-A629-8301BE39546E}" srcOrd="1" destOrd="0" presId="urn:microsoft.com/office/officeart/2005/8/layout/hProcess7#2"/>
    <dgm:cxn modelId="{E3EA6589-F127-44EE-8FBB-AB8967B5CDC0}" type="presParOf" srcId="{F21538E6-115B-4312-8870-D622B25FF5A4}" destId="{E2ECDFFB-6732-4541-85E4-82197EDE7272}" srcOrd="2" destOrd="0" presId="urn:microsoft.com/office/officeart/2005/8/layout/hProcess7#2"/>
    <dgm:cxn modelId="{43F0A267-D04E-4295-AB82-BBEFB055B70F}" type="presParOf" srcId="{6C8B6050-8C45-4BBD-975A-E977D10DF61D}" destId="{953BF1F3-8A3E-4BBE-97E7-86E05F09B86E}" srcOrd="7" destOrd="0" presId="urn:microsoft.com/office/officeart/2005/8/layout/hProcess7#2"/>
    <dgm:cxn modelId="{AD577736-ADE8-4128-B857-A5A93D486A36}" type="presParOf" srcId="{6C8B6050-8C45-4BBD-975A-E977D10DF61D}" destId="{D97722DF-7614-43B8-8BD3-36892E60D255}" srcOrd="8" destOrd="0" presId="urn:microsoft.com/office/officeart/2005/8/layout/hProcess7#2"/>
    <dgm:cxn modelId="{7A1E7DCD-A8A9-4A99-8B06-8EAC8067D657}" type="presParOf" srcId="{D97722DF-7614-43B8-8BD3-36892E60D255}" destId="{1FF53D9E-3CF0-42F8-95BB-B0E3214F1117}" srcOrd="0" destOrd="0" presId="urn:microsoft.com/office/officeart/2005/8/layout/hProcess7#2"/>
    <dgm:cxn modelId="{C91DA73F-FB58-44C2-8746-3FB781DAED13}" type="presParOf" srcId="{D97722DF-7614-43B8-8BD3-36892E60D255}" destId="{0E0E281E-D938-4FC5-AAD1-8880A542BAAE}" srcOrd="1" destOrd="0" presId="urn:microsoft.com/office/officeart/2005/8/layout/hProcess7#2"/>
    <dgm:cxn modelId="{D7C8BCEA-07D3-42D4-8B3A-94F3D4236832}" type="presParOf" srcId="{D97722DF-7614-43B8-8BD3-36892E60D255}" destId="{28911BBE-516C-4403-9454-05D97C45CFE1}" srcOrd="2" destOrd="0" presId="urn:microsoft.com/office/officeart/2005/8/layout/hProcess7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553A39-403E-4C27-89FE-C1971B2AA9AE}">
      <dsp:nvSpPr>
        <dsp:cNvPr id="0" name=""/>
        <dsp:cNvSpPr/>
      </dsp:nvSpPr>
      <dsp:spPr>
        <a:xfrm>
          <a:off x="0" y="0"/>
          <a:ext cx="8229600" cy="1162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Школа №5</a:t>
          </a:r>
          <a:endParaRPr lang="ru-RU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Рейтинг «УСЛОВИЯ» (84-108)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Рейтинг «кадровое обеспечение» (90-104)</a:t>
          </a:r>
          <a:endParaRPr lang="ru-RU" sz="1700" kern="1200" dirty="0"/>
        </a:p>
      </dsp:txBody>
      <dsp:txXfrm>
        <a:off x="1762163" y="0"/>
        <a:ext cx="6467436" cy="1162439"/>
      </dsp:txXfrm>
    </dsp:sp>
    <dsp:sp modelId="{05BCF3A0-DF7B-41E8-AAA7-19031EE99C1F}">
      <dsp:nvSpPr>
        <dsp:cNvPr id="0" name=""/>
        <dsp:cNvSpPr/>
      </dsp:nvSpPr>
      <dsp:spPr>
        <a:xfrm>
          <a:off x="116243" y="116243"/>
          <a:ext cx="1645920" cy="92995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C10734-0FC2-49C1-B6D7-4268AED3E5FA}">
      <dsp:nvSpPr>
        <dsp:cNvPr id="0" name=""/>
        <dsp:cNvSpPr/>
      </dsp:nvSpPr>
      <dsp:spPr>
        <a:xfrm>
          <a:off x="0" y="1278683"/>
          <a:ext cx="8229600" cy="1162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Школа №21</a:t>
          </a:r>
          <a:endParaRPr lang="ru-RU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Рейтинг «кадровое обеспечение» ( 7-10)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</dsp:txBody>
      <dsp:txXfrm>
        <a:off x="1762163" y="1278683"/>
        <a:ext cx="6467436" cy="1162439"/>
      </dsp:txXfrm>
    </dsp:sp>
    <dsp:sp modelId="{BFA8ADA5-2455-4CCC-A5FE-4CC7DDD792E5}">
      <dsp:nvSpPr>
        <dsp:cNvPr id="0" name=""/>
        <dsp:cNvSpPr/>
      </dsp:nvSpPr>
      <dsp:spPr>
        <a:xfrm>
          <a:off x="116243" y="1394927"/>
          <a:ext cx="1645920" cy="92995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8533A6-2CBB-49EF-8B97-1105885364EF}">
      <dsp:nvSpPr>
        <dsp:cNvPr id="0" name=""/>
        <dsp:cNvSpPr/>
      </dsp:nvSpPr>
      <dsp:spPr>
        <a:xfrm>
          <a:off x="0" y="2557366"/>
          <a:ext cx="8229600" cy="1162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Школа №32</a:t>
          </a:r>
          <a:endParaRPr lang="ru-RU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Рейтинг «кадровое обеспечение» ( 62-69)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</dsp:txBody>
      <dsp:txXfrm>
        <a:off x="1762163" y="2557366"/>
        <a:ext cx="6467436" cy="1162439"/>
      </dsp:txXfrm>
    </dsp:sp>
    <dsp:sp modelId="{221700BD-EF4F-4159-92EA-E6AC9D71FC45}">
      <dsp:nvSpPr>
        <dsp:cNvPr id="0" name=""/>
        <dsp:cNvSpPr/>
      </dsp:nvSpPr>
      <dsp:spPr>
        <a:xfrm>
          <a:off x="116243" y="2673610"/>
          <a:ext cx="1645920" cy="92995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54BBC2-293A-4378-B73F-0025623362AB}">
      <dsp:nvSpPr>
        <dsp:cNvPr id="0" name=""/>
        <dsp:cNvSpPr/>
      </dsp:nvSpPr>
      <dsp:spPr>
        <a:xfrm>
          <a:off x="0" y="3836049"/>
          <a:ext cx="8229600" cy="1162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Школа № 17</a:t>
          </a:r>
          <a:endParaRPr lang="ru-RU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Рейтинг «Кадровое обеспечение» (70-89)</a:t>
          </a:r>
          <a:endParaRPr lang="ru-RU" sz="1700" kern="1200" dirty="0"/>
        </a:p>
      </dsp:txBody>
      <dsp:txXfrm>
        <a:off x="1762163" y="3836049"/>
        <a:ext cx="6467436" cy="1162439"/>
      </dsp:txXfrm>
    </dsp:sp>
    <dsp:sp modelId="{D845B56A-877F-4A5B-BF70-16E0A711757B}">
      <dsp:nvSpPr>
        <dsp:cNvPr id="0" name=""/>
        <dsp:cNvSpPr/>
      </dsp:nvSpPr>
      <dsp:spPr>
        <a:xfrm>
          <a:off x="116243" y="3952293"/>
          <a:ext cx="1645920" cy="92995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BC66B-7169-4847-BF8B-40A510F81C59}">
      <dsp:nvSpPr>
        <dsp:cNvPr id="0" name=""/>
        <dsp:cNvSpPr/>
      </dsp:nvSpPr>
      <dsp:spPr>
        <a:xfrm>
          <a:off x="433860" y="0"/>
          <a:ext cx="5001419" cy="500141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51ECD-8B6C-4CB7-AC6C-6F027384E2D2}">
      <dsp:nvSpPr>
        <dsp:cNvPr id="0" name=""/>
        <dsp:cNvSpPr/>
      </dsp:nvSpPr>
      <dsp:spPr>
        <a:xfrm>
          <a:off x="1857897" y="502194"/>
          <a:ext cx="6235529" cy="14775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РАЙОН  - анализ,  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интерпретация результатов для школы с учетом условий деятельности,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адресная помощь школам 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подготовка управленческий решений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Arial" pitchFamily="34" charset="0"/>
              <a:cs typeface="Arial" pitchFamily="34" charset="0"/>
            </a:rPr>
            <a:t>Разработка алгоритма 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1930023" y="574320"/>
        <a:ext cx="6091277" cy="1333265"/>
      </dsp:txXfrm>
    </dsp:sp>
    <dsp:sp modelId="{9F4E966F-E19F-4620-97E7-985AE48C1BBC}">
      <dsp:nvSpPr>
        <dsp:cNvPr id="0" name=""/>
        <dsp:cNvSpPr/>
      </dsp:nvSpPr>
      <dsp:spPr>
        <a:xfrm>
          <a:off x="1622010" y="2312806"/>
          <a:ext cx="6471416" cy="10608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Arial" pitchFamily="34" charset="0"/>
              <a:cs typeface="Arial" pitchFamily="34" charset="0"/>
            </a:rPr>
            <a:t>Школа </a:t>
          </a:r>
          <a:r>
            <a:rPr lang="ru-RU" sz="2100" kern="1200" dirty="0" smtClean="0">
              <a:latin typeface="Arial" pitchFamily="34" charset="0"/>
              <a:cs typeface="Arial" pitchFamily="34" charset="0"/>
            </a:rPr>
            <a:t> – анализ, интерпретация результатов для  класса, учителя, семьи </a:t>
          </a:r>
        </a:p>
      </dsp:txBody>
      <dsp:txXfrm>
        <a:off x="1673796" y="2364592"/>
        <a:ext cx="6367844" cy="957275"/>
      </dsp:txXfrm>
    </dsp:sp>
    <dsp:sp modelId="{808B0AF4-AE57-44E9-AF9D-31F0D92B7F7D}">
      <dsp:nvSpPr>
        <dsp:cNvPr id="0" name=""/>
        <dsp:cNvSpPr/>
      </dsp:nvSpPr>
      <dsp:spPr>
        <a:xfrm>
          <a:off x="1538103" y="3665536"/>
          <a:ext cx="6316607" cy="10608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itchFamily="34" charset="0"/>
              <a:cs typeface="Arial" pitchFamily="34" charset="0"/>
            </a:rPr>
            <a:t>КЛАСС</a:t>
          </a:r>
          <a:r>
            <a:rPr lang="ru-RU" sz="2000" kern="1200" dirty="0" smtClean="0">
              <a:latin typeface="Arial" pitchFamily="34" charset="0"/>
              <a:cs typeface="Arial" pitchFamily="34" charset="0"/>
            </a:rPr>
            <a:t> – анализ, интерпретация результатов для ребенка , помощь каждому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1589889" y="3717322"/>
        <a:ext cx="6213035" cy="9572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87680F-EF08-465E-848D-DB6AE6E8A863}">
      <dsp:nvSpPr>
        <dsp:cNvPr id="0" name=""/>
        <dsp:cNvSpPr/>
      </dsp:nvSpPr>
      <dsp:spPr>
        <a:xfrm>
          <a:off x="622" y="100057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№5  №17  №19</a:t>
          </a:r>
          <a:endParaRPr lang="ru-RU" sz="3000" kern="1200" dirty="0"/>
        </a:p>
      </dsp:txBody>
      <dsp:txXfrm rot="16200000">
        <a:off x="-1050033" y="2051230"/>
        <a:ext cx="2637361" cy="536049"/>
      </dsp:txXfrm>
    </dsp:sp>
    <dsp:sp modelId="{44283A8C-7BAA-4528-B6F8-725CD1B6A5F5}">
      <dsp:nvSpPr>
        <dsp:cNvPr id="0" name=""/>
        <dsp:cNvSpPr/>
      </dsp:nvSpPr>
      <dsp:spPr>
        <a:xfrm>
          <a:off x="536671" y="100057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Низкие образовательные результаты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bg2"/>
              </a:solidFill>
            </a:rPr>
            <a:t>Сложный социальный контекст и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bg2"/>
              </a:solidFill>
            </a:rPr>
            <a:t>Есть 100% отставание по ВПР  от средних по району</a:t>
          </a:r>
          <a:endParaRPr lang="ru-RU" sz="2000" b="0" kern="1200" dirty="0">
            <a:solidFill>
              <a:schemeClr val="bg2"/>
            </a:solidFill>
          </a:endParaRPr>
        </a:p>
      </dsp:txBody>
      <dsp:txXfrm>
        <a:off x="536671" y="1000574"/>
        <a:ext cx="1996783" cy="3216294"/>
      </dsp:txXfrm>
    </dsp:sp>
    <dsp:sp modelId="{75815F82-03AD-441A-A20F-AFC662C9B738}">
      <dsp:nvSpPr>
        <dsp:cNvPr id="0" name=""/>
        <dsp:cNvSpPr/>
      </dsp:nvSpPr>
      <dsp:spPr>
        <a:xfrm>
          <a:off x="2774677" y="100057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№21     №6</a:t>
          </a:r>
          <a:endParaRPr lang="ru-RU" sz="3000" kern="1200" dirty="0"/>
        </a:p>
      </dsp:txBody>
      <dsp:txXfrm rot="16200000">
        <a:off x="1724020" y="2051230"/>
        <a:ext cx="2637361" cy="536049"/>
      </dsp:txXfrm>
    </dsp:sp>
    <dsp:sp modelId="{D78D58E4-AAF3-4605-A09B-265BC033A1C7}">
      <dsp:nvSpPr>
        <dsp:cNvPr id="0" name=""/>
        <dsp:cNvSpPr/>
      </dsp:nvSpPr>
      <dsp:spPr>
        <a:xfrm rot="5400000">
          <a:off x="2551852" y="3555518"/>
          <a:ext cx="472450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1D96C4-DB50-4BE7-9B36-A00DECD749B2}">
      <dsp:nvSpPr>
        <dsp:cNvPr id="0" name=""/>
        <dsp:cNvSpPr/>
      </dsp:nvSpPr>
      <dsp:spPr>
        <a:xfrm>
          <a:off x="3310726" y="100057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C00000"/>
              </a:solidFill>
            </a:rPr>
            <a:t>Резильентные</a:t>
          </a:r>
          <a:endParaRPr lang="ru-RU" sz="2000" b="1" kern="1200" dirty="0" smtClean="0">
            <a:solidFill>
              <a:srgbClr val="C00000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rgbClr val="C00000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bg2"/>
              </a:solidFill>
            </a:rPr>
            <a:t>Сложный социальный контекст,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bg2"/>
              </a:solidFill>
            </a:rPr>
            <a:t>но нет 100% отставания  по ВПР  от средних по району </a:t>
          </a:r>
          <a:endParaRPr lang="ru-RU" sz="2000" b="0" kern="1200" dirty="0">
            <a:solidFill>
              <a:schemeClr val="bg2"/>
            </a:solidFill>
          </a:endParaRPr>
        </a:p>
      </dsp:txBody>
      <dsp:txXfrm>
        <a:off x="3310726" y="1000574"/>
        <a:ext cx="1996783" cy="3216294"/>
      </dsp:txXfrm>
    </dsp:sp>
    <dsp:sp modelId="{1FF53D9E-3CF0-42F8-95BB-B0E3214F1117}">
      <dsp:nvSpPr>
        <dsp:cNvPr id="0" name=""/>
        <dsp:cNvSpPr/>
      </dsp:nvSpPr>
      <dsp:spPr>
        <a:xfrm>
          <a:off x="5548731" y="100057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№32</a:t>
          </a:r>
          <a:endParaRPr lang="ru-RU" sz="3000" kern="1200" dirty="0"/>
        </a:p>
      </dsp:txBody>
      <dsp:txXfrm rot="16200000">
        <a:off x="4498075" y="2051230"/>
        <a:ext cx="2637361" cy="536049"/>
      </dsp:txXfrm>
    </dsp:sp>
    <dsp:sp modelId="{CB1FA6EB-FE86-42B2-A629-8301BE39546E}">
      <dsp:nvSpPr>
        <dsp:cNvPr id="0" name=""/>
        <dsp:cNvSpPr/>
      </dsp:nvSpPr>
      <dsp:spPr>
        <a:xfrm rot="5400000">
          <a:off x="5325907" y="3555518"/>
          <a:ext cx="472450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911BBE-516C-4403-9454-05D97C45CFE1}">
      <dsp:nvSpPr>
        <dsp:cNvPr id="0" name=""/>
        <dsp:cNvSpPr/>
      </dsp:nvSpPr>
      <dsp:spPr>
        <a:xfrm>
          <a:off x="6084780" y="100057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Школы «нормы»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kern="1200" dirty="0" smtClean="0">
            <a:solidFill>
              <a:schemeClr val="bg2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bg2"/>
              </a:solidFill>
            </a:rPr>
            <a:t>Социальный контекст «нормы»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bg2"/>
              </a:solidFill>
            </a:rPr>
            <a:t>НО есть 5% отставание  по ВПР в сравнении с районом до 60% </a:t>
          </a:r>
          <a:endParaRPr lang="ru-RU" sz="2000" b="0" kern="1200" dirty="0">
            <a:solidFill>
              <a:schemeClr val="bg2"/>
            </a:solidFill>
          </a:endParaRPr>
        </a:p>
      </dsp:txBody>
      <dsp:txXfrm>
        <a:off x="6084780" y="1000574"/>
        <a:ext cx="1996783" cy="3216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#2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0.6027</cdr:x>
      <cdr:y>0.01424</cdr:y>
    </cdr:from>
    <cdr:to>
      <cdr:x>0.82656</cdr:x>
      <cdr:y>0.12743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5040560" y="72479"/>
          <a:ext cx="1872208" cy="576064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0.61131</cdr:x>
      <cdr:y>0.02839</cdr:y>
    </cdr:from>
    <cdr:to>
      <cdr:x>0.79212</cdr:x>
      <cdr:y>0.12743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12568" y="144487"/>
          <a:ext cx="151216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bg1"/>
              </a:solidFill>
            </a:rPr>
            <a:t>«Не знаю» 40%</a:t>
          </a:r>
          <a:endParaRPr lang="ru-RU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0.26691</cdr:x>
      <cdr:y>0.18402</cdr:y>
    </cdr:from>
    <cdr:to>
      <cdr:x>0.47355</cdr:x>
      <cdr:y>0.24061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32248" y="936575"/>
          <a:ext cx="172819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</a:rPr>
            <a:t>«НЕ ЗНАЮ» = 53% </a:t>
          </a:r>
          <a:endParaRPr lang="ru-RU" sz="18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0.39606</cdr:x>
      <cdr:y>0.29711</cdr:y>
    </cdr:from>
    <cdr:to>
      <cdr:x>0.5054</cdr:x>
      <cdr:y>0.36786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312368" y="1512168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0.38745</cdr:x>
      <cdr:y>0.29711</cdr:y>
    </cdr:from>
    <cdr:to>
      <cdr:x>0.57687</cdr:x>
      <cdr:y>0.36786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240360" y="1512168"/>
          <a:ext cx="158417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«НЕ ЗНАЮ»  = 52%</a:t>
          </a:r>
          <a:endParaRPr lang="ru-RU" sz="18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7290-2BDA-4B67-8623-73CB8E17C1F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5C2B-55DC-406D-BAD7-8F360C7A3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7290-2BDA-4B67-8623-73CB8E17C1F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5C2B-55DC-406D-BAD7-8F360C7A3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7290-2BDA-4B67-8623-73CB8E17C1F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5C2B-55DC-406D-BAD7-8F360C7A3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7290-2BDA-4B67-8623-73CB8E17C1F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5C2B-55DC-406D-BAD7-8F360C7A3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7290-2BDA-4B67-8623-73CB8E17C1F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5C2B-55DC-406D-BAD7-8F360C7A3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7290-2BDA-4B67-8623-73CB8E17C1F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5C2B-55DC-406D-BAD7-8F360C7A3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7290-2BDA-4B67-8623-73CB8E17C1F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5C2B-55DC-406D-BAD7-8F360C7A3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7290-2BDA-4B67-8623-73CB8E17C1F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5C2B-55DC-406D-BAD7-8F360C7A3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7290-2BDA-4B67-8623-73CB8E17C1F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5C2B-55DC-406D-BAD7-8F360C7A3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7290-2BDA-4B67-8623-73CB8E17C1F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5C2B-55DC-406D-BAD7-8F360C7A3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7290-2BDA-4B67-8623-73CB8E17C1F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5C2B-55DC-406D-BAD7-8F360C7A3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57290-2BDA-4B67-8623-73CB8E17C1F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E5C2B-55DC-406D-BAD7-8F360C7A3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476672"/>
            <a:ext cx="7054552" cy="1440159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ДОРОЖНАЯ КАРТА  ОЭР:  2020-2021</a:t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научный руководитель ОЭР </a:t>
            </a:r>
            <a:r>
              <a:rPr lang="ru-RU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Н.А.Заиченко</a:t>
            </a:r>
            <a:endParaRPr lang="ru-RU" sz="20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8280920" cy="10081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 ОЭР «Использование </a:t>
            </a:r>
            <a:r>
              <a:rPr lang="ru-RU" sz="21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комплексного анализа результатов оценочных процедур </a:t>
            </a:r>
            <a:r>
              <a:rPr lang="ru-RU" sz="2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21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принятия управленческих решений,</a:t>
            </a:r>
          </a:p>
          <a:p>
            <a:pPr algn="l"/>
            <a:r>
              <a:rPr lang="ru-RU" sz="21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направленных на </a:t>
            </a:r>
            <a:r>
              <a:rPr lang="ru-RU" sz="2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образовательной организации</a:t>
            </a:r>
            <a:r>
              <a:rPr lang="ru-RU" sz="2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algn="l"/>
            <a:endParaRPr lang="ru-RU" sz="29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76256" y="6021288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+mj-lt"/>
              </a:rPr>
              <a:t>15 марта 2021 </a:t>
            </a:r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7" name="Содержимое 9" descr="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1772816"/>
            <a:ext cx="3333750" cy="23241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 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Самоанализ: % заданий, выполнение которых </a:t>
            </a:r>
            <a:r>
              <a:rPr lang="ru-RU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ниже на 5% и более, </a:t>
            </a:r>
            <a:r>
              <a:rPr lang="ru-RU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чем в районе </a:t>
            </a:r>
            <a:r>
              <a:rPr lang="ru-RU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2018г,2019г.</a:t>
            </a:r>
            <a:endParaRPr lang="ru-RU" sz="24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125538"/>
          <a:ext cx="8568952" cy="5399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4248" y="1268760"/>
            <a:ext cx="18686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класс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Три типа школ : проектные кластеры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229600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980728"/>
            <a:ext cx="6966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Нет школы для кластера  высокого рейтингового уровня  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и плоской шкалой социального статуса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Дорожная карта сентябрь – декабрь 2020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>
            <a:grpSpLocks noGrp="1"/>
          </p:cNvGrpSpPr>
          <p:nvPr/>
        </p:nvGrpSpPr>
        <p:grpSpPr bwMode="auto">
          <a:xfrm>
            <a:off x="251520" y="836712"/>
            <a:ext cx="8435280" cy="5832648"/>
            <a:chOff x="2424955" y="1359367"/>
            <a:chExt cx="6741458" cy="3843525"/>
          </a:xfrm>
        </p:grpSpPr>
        <p:grpSp>
          <p:nvGrpSpPr>
            <p:cNvPr id="5" name="Group 1"/>
            <p:cNvGrpSpPr>
              <a:grpSpLocks/>
            </p:cNvGrpSpPr>
            <p:nvPr/>
          </p:nvGrpSpPr>
          <p:grpSpPr bwMode="auto">
            <a:xfrm>
              <a:off x="2424955" y="1359367"/>
              <a:ext cx="6741458" cy="3843525"/>
              <a:chOff x="2424955" y="1359367"/>
              <a:chExt cx="6741458" cy="3843525"/>
            </a:xfrm>
          </p:grpSpPr>
          <p:sp>
            <p:nvSpPr>
              <p:cNvPr id="21" name="AutoShape 158"/>
              <p:cNvSpPr>
                <a:spLocks/>
              </p:cNvSpPr>
              <p:nvPr/>
            </p:nvSpPr>
            <p:spPr bwMode="auto">
              <a:xfrm>
                <a:off x="3303173" y="2846993"/>
                <a:ext cx="2358376" cy="1787504"/>
              </a:xfrm>
              <a:custGeom>
                <a:avLst/>
                <a:gdLst>
                  <a:gd name="T0" fmla="*/ 2147483647 w 21600"/>
                  <a:gd name="T1" fmla="*/ 0 h 21600"/>
                  <a:gd name="T2" fmla="*/ 1005315103 w 21600"/>
                  <a:gd name="T3" fmla="*/ 907700304 h 21600"/>
                  <a:gd name="T4" fmla="*/ 0 w 21600"/>
                  <a:gd name="T5" fmla="*/ 1485518270 h 21600"/>
                  <a:gd name="T6" fmla="*/ 0 w 21600"/>
                  <a:gd name="T7" fmla="*/ 1815400607 h 21600"/>
                  <a:gd name="T8" fmla="*/ 1579200677 w 21600"/>
                  <a:gd name="T9" fmla="*/ 907700304 h 21600"/>
                  <a:gd name="T10" fmla="*/ 2147483647 w 21600"/>
                  <a:gd name="T11" fmla="*/ 329797929 h 21600"/>
                  <a:gd name="T12" fmla="*/ 2147483647 w 21600"/>
                  <a:gd name="T13" fmla="*/ 907700304 h 21600"/>
                  <a:gd name="T14" fmla="*/ 2147483647 w 21600"/>
                  <a:gd name="T15" fmla="*/ 907700304 h 21600"/>
                  <a:gd name="T16" fmla="*/ 2147483647 w 21600"/>
                  <a:gd name="T17" fmla="*/ 0 h 21600"/>
                  <a:gd name="T18" fmla="*/ 2147483647 w 21600"/>
                  <a:gd name="T19" fmla="*/ 0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600" h="21600">
                    <a:moveTo>
                      <a:pt x="13408" y="0"/>
                    </a:moveTo>
                    <a:cubicBezTo>
                      <a:pt x="8890" y="0"/>
                      <a:pt x="5215" y="4845"/>
                      <a:pt x="5215" y="10800"/>
                    </a:cubicBezTo>
                    <a:cubicBezTo>
                      <a:pt x="5215" y="14591"/>
                      <a:pt x="2876" y="17675"/>
                      <a:pt x="0" y="17675"/>
                    </a:cubicBezTo>
                    <a:lnTo>
                      <a:pt x="0" y="21600"/>
                    </a:lnTo>
                    <a:cubicBezTo>
                      <a:pt x="4517" y="21600"/>
                      <a:pt x="8192" y="16755"/>
                      <a:pt x="8192" y="10800"/>
                    </a:cubicBezTo>
                    <a:cubicBezTo>
                      <a:pt x="8192" y="7009"/>
                      <a:pt x="10532" y="3924"/>
                      <a:pt x="13408" y="3924"/>
                    </a:cubicBezTo>
                    <a:cubicBezTo>
                      <a:pt x="16283" y="3924"/>
                      <a:pt x="18623" y="7009"/>
                      <a:pt x="18623" y="10800"/>
                    </a:cubicBezTo>
                    <a:lnTo>
                      <a:pt x="21600" y="10800"/>
                    </a:lnTo>
                    <a:cubicBezTo>
                      <a:pt x="21600" y="4845"/>
                      <a:pt x="17925" y="0"/>
                      <a:pt x="13408" y="0"/>
                    </a:cubicBezTo>
                    <a:close/>
                    <a:moveTo>
                      <a:pt x="13408" y="0"/>
                    </a:moveTo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noFill/>
              </a:ln>
              <a:extLst/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2" name="AutoShape 160"/>
              <p:cNvSpPr>
                <a:spLocks/>
              </p:cNvSpPr>
              <p:nvPr/>
            </p:nvSpPr>
            <p:spPr bwMode="auto">
              <a:xfrm>
                <a:off x="5336242" y="2832100"/>
                <a:ext cx="1789113" cy="1787525"/>
              </a:xfrm>
              <a:custGeom>
                <a:avLst/>
                <a:gdLst>
                  <a:gd name="T0" fmla="*/ 2147483647 w 21600"/>
                  <a:gd name="T1" fmla="*/ 2147483647 h 21600"/>
                  <a:gd name="T2" fmla="*/ 0 w 21600"/>
                  <a:gd name="T3" fmla="*/ 2147483647 h 21600"/>
                  <a:gd name="T4" fmla="*/ 2147483647 w 21600"/>
                  <a:gd name="T5" fmla="*/ 2147483647 h 21600"/>
                  <a:gd name="T6" fmla="*/ 2147483647 w 21600"/>
                  <a:gd name="T7" fmla="*/ 2147483647 h 21600"/>
                  <a:gd name="T8" fmla="*/ 2147483647 w 21600"/>
                  <a:gd name="T9" fmla="*/ 2147483647 h 21600"/>
                  <a:gd name="T10" fmla="*/ 2147483647 w 21600"/>
                  <a:gd name="T11" fmla="*/ 2147483647 h 21600"/>
                  <a:gd name="T12" fmla="*/ 2147483647 w 21600"/>
                  <a:gd name="T13" fmla="*/ 0 h 21600"/>
                  <a:gd name="T14" fmla="*/ 2147483647 w 21600"/>
                  <a:gd name="T15" fmla="*/ 2147483647 h 21600"/>
                  <a:gd name="T16" fmla="*/ 2147483647 w 21600"/>
                  <a:gd name="T17" fmla="*/ 2147483647 h 21600"/>
                  <a:gd name="T18" fmla="*/ 2147483647 w 21600"/>
                  <a:gd name="T19" fmla="*/ 2147483647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600"/>
                  <a:gd name="T31" fmla="*/ 0 h 21600"/>
                  <a:gd name="T32" fmla="*/ 21600 w 21600"/>
                  <a:gd name="T33" fmla="*/ 21600 h 2160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600" h="21600">
                    <a:moveTo>
                      <a:pt x="10800" y="21600"/>
                    </a:moveTo>
                    <a:cubicBezTo>
                      <a:pt x="4845" y="21600"/>
                      <a:pt x="0" y="16755"/>
                      <a:pt x="0" y="10800"/>
                    </a:cubicBezTo>
                    <a:lnTo>
                      <a:pt x="3925" y="10800"/>
                    </a:lnTo>
                    <a:cubicBezTo>
                      <a:pt x="3925" y="14591"/>
                      <a:pt x="7009" y="17675"/>
                      <a:pt x="10800" y="17675"/>
                    </a:cubicBezTo>
                    <a:cubicBezTo>
                      <a:pt x="14591" y="17675"/>
                      <a:pt x="17676" y="14591"/>
                      <a:pt x="17676" y="10800"/>
                    </a:cubicBezTo>
                    <a:cubicBezTo>
                      <a:pt x="17676" y="7009"/>
                      <a:pt x="14591" y="3925"/>
                      <a:pt x="10800" y="3925"/>
                    </a:cubicBezTo>
                    <a:lnTo>
                      <a:pt x="10800" y="0"/>
                    </a:lnTo>
                    <a:cubicBezTo>
                      <a:pt x="16755" y="0"/>
                      <a:pt x="21600" y="4845"/>
                      <a:pt x="21600" y="10800"/>
                    </a:cubicBezTo>
                    <a:cubicBezTo>
                      <a:pt x="21600" y="16755"/>
                      <a:pt x="16755" y="21600"/>
                      <a:pt x="10800" y="21600"/>
                    </a:cubicBezTo>
                    <a:close/>
                    <a:moveTo>
                      <a:pt x="10800" y="21600"/>
                    </a:moveTo>
                  </a:path>
                </a:pathLst>
              </a:cu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" name="AutoShape 162"/>
              <p:cNvSpPr>
                <a:spLocks/>
              </p:cNvSpPr>
              <p:nvPr/>
            </p:nvSpPr>
            <p:spPr bwMode="auto">
              <a:xfrm>
                <a:off x="6807388" y="1359367"/>
                <a:ext cx="2359025" cy="1789112"/>
              </a:xfrm>
              <a:custGeom>
                <a:avLst/>
                <a:gdLst>
                  <a:gd name="T0" fmla="*/ 2147483647 w 21600"/>
                  <a:gd name="T1" fmla="*/ 2147483647 h 21600"/>
                  <a:gd name="T2" fmla="*/ 2147483647 w 21600"/>
                  <a:gd name="T3" fmla="*/ 2147483647 h 21600"/>
                  <a:gd name="T4" fmla="*/ 2147483647 w 21600"/>
                  <a:gd name="T5" fmla="*/ 2147483647 h 21600"/>
                  <a:gd name="T6" fmla="*/ 0 w 21600"/>
                  <a:gd name="T7" fmla="*/ 2147483647 h 21600"/>
                  <a:gd name="T8" fmla="*/ 2147483647 w 21600"/>
                  <a:gd name="T9" fmla="*/ 2147483647 h 21600"/>
                  <a:gd name="T10" fmla="*/ 2147483647 w 21600"/>
                  <a:gd name="T11" fmla="*/ 2147483647 h 21600"/>
                  <a:gd name="T12" fmla="*/ 2147483647 w 21600"/>
                  <a:gd name="T13" fmla="*/ 2147483647 h 21600"/>
                  <a:gd name="T14" fmla="*/ 2147483647 w 21600"/>
                  <a:gd name="T15" fmla="*/ 0 h 21600"/>
                  <a:gd name="T16" fmla="*/ 2147483647 w 21600"/>
                  <a:gd name="T17" fmla="*/ 2147483647 h 21600"/>
                  <a:gd name="T18" fmla="*/ 2147483647 w 21600"/>
                  <a:gd name="T19" fmla="*/ 2147483647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600"/>
                  <a:gd name="T31" fmla="*/ 0 h 21600"/>
                  <a:gd name="T32" fmla="*/ 21600 w 21600"/>
                  <a:gd name="T33" fmla="*/ 21600 h 2160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600" h="21600">
                    <a:moveTo>
                      <a:pt x="13408" y="10800"/>
                    </a:moveTo>
                    <a:cubicBezTo>
                      <a:pt x="13408" y="14591"/>
                      <a:pt x="11068" y="17675"/>
                      <a:pt x="8192" y="17675"/>
                    </a:cubicBezTo>
                    <a:cubicBezTo>
                      <a:pt x="5317" y="17675"/>
                      <a:pt x="2977" y="14591"/>
                      <a:pt x="2977" y="10800"/>
                    </a:cubicBezTo>
                    <a:lnTo>
                      <a:pt x="0" y="10800"/>
                    </a:lnTo>
                    <a:cubicBezTo>
                      <a:pt x="0" y="16755"/>
                      <a:pt x="3675" y="21600"/>
                      <a:pt x="8192" y="21600"/>
                    </a:cubicBezTo>
                    <a:cubicBezTo>
                      <a:pt x="12710" y="21600"/>
                      <a:pt x="16385" y="16755"/>
                      <a:pt x="16385" y="10800"/>
                    </a:cubicBezTo>
                    <a:cubicBezTo>
                      <a:pt x="16385" y="7009"/>
                      <a:pt x="18724" y="3925"/>
                      <a:pt x="21600" y="3925"/>
                    </a:cubicBezTo>
                    <a:lnTo>
                      <a:pt x="21600" y="0"/>
                    </a:lnTo>
                    <a:cubicBezTo>
                      <a:pt x="17083" y="0"/>
                      <a:pt x="13408" y="4845"/>
                      <a:pt x="13408" y="10800"/>
                    </a:cubicBezTo>
                    <a:close/>
                    <a:moveTo>
                      <a:pt x="13408" y="10800"/>
                    </a:moveTo>
                  </a:path>
                </a:pathLst>
              </a:cu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4" name="AutoShape 164"/>
              <p:cNvSpPr>
                <a:spLocks/>
              </p:cNvSpPr>
              <p:nvPr/>
            </p:nvSpPr>
            <p:spPr bwMode="auto">
              <a:xfrm>
                <a:off x="5343896" y="1367207"/>
                <a:ext cx="1788468" cy="1788483"/>
              </a:xfrm>
              <a:custGeom>
                <a:avLst/>
                <a:gdLst>
                  <a:gd name="T0" fmla="*/ 2147483647 w 21600"/>
                  <a:gd name="T1" fmla="*/ 2147483647 h 21600"/>
                  <a:gd name="T2" fmla="*/ 0 w 21600"/>
                  <a:gd name="T3" fmla="*/ 2147483647 h 21600"/>
                  <a:gd name="T4" fmla="*/ 2147483647 w 21600"/>
                  <a:gd name="T5" fmla="*/ 0 h 21600"/>
                  <a:gd name="T6" fmla="*/ 2147483647 w 21600"/>
                  <a:gd name="T7" fmla="*/ 2147483647 h 21600"/>
                  <a:gd name="T8" fmla="*/ 2147483647 w 21600"/>
                  <a:gd name="T9" fmla="*/ 2147483647 h 21600"/>
                  <a:gd name="T10" fmla="*/ 2147483647 w 21600"/>
                  <a:gd name="T11" fmla="*/ 2147483647 h 21600"/>
                  <a:gd name="T12" fmla="*/ 2147483647 w 21600"/>
                  <a:gd name="T13" fmla="*/ 2147483647 h 21600"/>
                  <a:gd name="T14" fmla="*/ 2147483647 w 21600"/>
                  <a:gd name="T15" fmla="*/ 2147483647 h 21600"/>
                  <a:gd name="T16" fmla="*/ 2147483647 w 21600"/>
                  <a:gd name="T17" fmla="*/ 2147483647 h 21600"/>
                  <a:gd name="T18" fmla="*/ 2147483647 w 21600"/>
                  <a:gd name="T19" fmla="*/ 2147483647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600" h="21600">
                    <a:moveTo>
                      <a:pt x="10800" y="21600"/>
                    </a:moveTo>
                    <a:cubicBezTo>
                      <a:pt x="4845" y="21600"/>
                      <a:pt x="0" y="16755"/>
                      <a:pt x="0" y="10800"/>
                    </a:cubicBezTo>
                    <a:cubicBezTo>
                      <a:pt x="0" y="4845"/>
                      <a:pt x="4845" y="0"/>
                      <a:pt x="10800" y="0"/>
                    </a:cubicBezTo>
                    <a:cubicBezTo>
                      <a:pt x="16755" y="0"/>
                      <a:pt x="21600" y="4845"/>
                      <a:pt x="21600" y="10800"/>
                    </a:cubicBezTo>
                    <a:lnTo>
                      <a:pt x="17675" y="10800"/>
                    </a:lnTo>
                    <a:cubicBezTo>
                      <a:pt x="17675" y="7009"/>
                      <a:pt x="14591" y="3925"/>
                      <a:pt x="10800" y="3925"/>
                    </a:cubicBezTo>
                    <a:cubicBezTo>
                      <a:pt x="7009" y="3925"/>
                      <a:pt x="3924" y="7009"/>
                      <a:pt x="3924" y="10800"/>
                    </a:cubicBezTo>
                    <a:cubicBezTo>
                      <a:pt x="3924" y="14591"/>
                      <a:pt x="7009" y="17675"/>
                      <a:pt x="10800" y="17675"/>
                    </a:cubicBezTo>
                    <a:lnTo>
                      <a:pt x="10800" y="21600"/>
                    </a:lnTo>
                    <a:close/>
                    <a:moveTo>
                      <a:pt x="10800" y="21600"/>
                    </a:moveTo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en-US" dirty="0">
                  <a:solidFill>
                    <a:schemeClr val="accent1">
                      <a:lumMod val="75000"/>
                    </a:schemeClr>
                  </a:solidFill>
                  <a:cs typeface="Arial" charset="0"/>
                </a:endParaRPr>
              </a:p>
            </p:txBody>
          </p:sp>
          <p:sp>
            <p:nvSpPr>
              <p:cNvPr id="25" name="AutoShape 162"/>
              <p:cNvSpPr>
                <a:spLocks/>
              </p:cNvSpPr>
              <p:nvPr/>
            </p:nvSpPr>
            <p:spPr bwMode="auto">
              <a:xfrm>
                <a:off x="2424955" y="4309140"/>
                <a:ext cx="894234" cy="893752"/>
              </a:xfrm>
              <a:custGeom>
                <a:avLst/>
                <a:gdLst>
                  <a:gd name="T0" fmla="*/ 2147483647 w 21600"/>
                  <a:gd name="T1" fmla="*/ 907700304 h 21600"/>
                  <a:gd name="T2" fmla="*/ 1579200677 w 21600"/>
                  <a:gd name="T3" fmla="*/ 1485518270 h 21600"/>
                  <a:gd name="T4" fmla="*/ 573885574 w 21600"/>
                  <a:gd name="T5" fmla="*/ 907700304 h 21600"/>
                  <a:gd name="T6" fmla="*/ 0 w 21600"/>
                  <a:gd name="T7" fmla="*/ 907700304 h 21600"/>
                  <a:gd name="T8" fmla="*/ 1579200677 w 21600"/>
                  <a:gd name="T9" fmla="*/ 1815400607 h 21600"/>
                  <a:gd name="T10" fmla="*/ 2147483647 w 21600"/>
                  <a:gd name="T11" fmla="*/ 907700304 h 21600"/>
                  <a:gd name="T12" fmla="*/ 2147483647 w 21600"/>
                  <a:gd name="T13" fmla="*/ 329882381 h 21600"/>
                  <a:gd name="T14" fmla="*/ 2147483647 w 21600"/>
                  <a:gd name="T15" fmla="*/ 0 h 21600"/>
                  <a:gd name="T16" fmla="*/ 2147483647 w 21600"/>
                  <a:gd name="T17" fmla="*/ 907700304 h 21600"/>
                  <a:gd name="T18" fmla="*/ 2147483647 w 21600"/>
                  <a:gd name="T19" fmla="*/ 907700304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connsiteX0" fmla="*/ 13408 w 21600"/>
                  <a:gd name="connsiteY0" fmla="*/ 10800 h 21600"/>
                  <a:gd name="connsiteX1" fmla="*/ 8192 w 21600"/>
                  <a:gd name="connsiteY1" fmla="*/ 17675 h 21600"/>
                  <a:gd name="connsiteX2" fmla="*/ 0 w 21600"/>
                  <a:gd name="connsiteY2" fmla="*/ 10800 h 21600"/>
                  <a:gd name="connsiteX3" fmla="*/ 8192 w 21600"/>
                  <a:gd name="connsiteY3" fmla="*/ 21600 h 21600"/>
                  <a:gd name="connsiteX4" fmla="*/ 16385 w 21600"/>
                  <a:gd name="connsiteY4" fmla="*/ 10800 h 21600"/>
                  <a:gd name="connsiteX5" fmla="*/ 21600 w 21600"/>
                  <a:gd name="connsiteY5" fmla="*/ 3925 h 21600"/>
                  <a:gd name="connsiteX6" fmla="*/ 21600 w 21600"/>
                  <a:gd name="connsiteY6" fmla="*/ 0 h 21600"/>
                  <a:gd name="connsiteX7" fmla="*/ 13408 w 21600"/>
                  <a:gd name="connsiteY7" fmla="*/ 10800 h 21600"/>
                  <a:gd name="connsiteX8" fmla="*/ 13408 w 21600"/>
                  <a:gd name="connsiteY8" fmla="*/ 10800 h 21600"/>
                  <a:gd name="connsiteX0" fmla="*/ 6064 w 14256"/>
                  <a:gd name="connsiteY0" fmla="*/ 10800 h 21837"/>
                  <a:gd name="connsiteX1" fmla="*/ 848 w 14256"/>
                  <a:gd name="connsiteY1" fmla="*/ 17675 h 21837"/>
                  <a:gd name="connsiteX2" fmla="*/ 848 w 14256"/>
                  <a:gd name="connsiteY2" fmla="*/ 21600 h 21837"/>
                  <a:gd name="connsiteX3" fmla="*/ 9041 w 14256"/>
                  <a:gd name="connsiteY3" fmla="*/ 10800 h 21837"/>
                  <a:gd name="connsiteX4" fmla="*/ 14256 w 14256"/>
                  <a:gd name="connsiteY4" fmla="*/ 3925 h 21837"/>
                  <a:gd name="connsiteX5" fmla="*/ 14256 w 14256"/>
                  <a:gd name="connsiteY5" fmla="*/ 0 h 21837"/>
                  <a:gd name="connsiteX6" fmla="*/ 6064 w 14256"/>
                  <a:gd name="connsiteY6" fmla="*/ 10800 h 21837"/>
                  <a:gd name="connsiteX7" fmla="*/ 6064 w 14256"/>
                  <a:gd name="connsiteY7" fmla="*/ 10800 h 21837"/>
                  <a:gd name="connsiteX0" fmla="*/ 5247 w 13439"/>
                  <a:gd name="connsiteY0" fmla="*/ 10800 h 17675"/>
                  <a:gd name="connsiteX1" fmla="*/ 31 w 13439"/>
                  <a:gd name="connsiteY1" fmla="*/ 17675 h 17675"/>
                  <a:gd name="connsiteX2" fmla="*/ 8224 w 13439"/>
                  <a:gd name="connsiteY2" fmla="*/ 10800 h 17675"/>
                  <a:gd name="connsiteX3" fmla="*/ 13439 w 13439"/>
                  <a:gd name="connsiteY3" fmla="*/ 3925 h 17675"/>
                  <a:gd name="connsiteX4" fmla="*/ 13439 w 13439"/>
                  <a:gd name="connsiteY4" fmla="*/ 0 h 17675"/>
                  <a:gd name="connsiteX5" fmla="*/ 5247 w 13439"/>
                  <a:gd name="connsiteY5" fmla="*/ 10800 h 17675"/>
                  <a:gd name="connsiteX6" fmla="*/ 5247 w 13439"/>
                  <a:gd name="connsiteY6" fmla="*/ 10800 h 17675"/>
                  <a:gd name="connsiteX0" fmla="*/ 5247 w 13439"/>
                  <a:gd name="connsiteY0" fmla="*/ 10800 h 17675"/>
                  <a:gd name="connsiteX1" fmla="*/ 31 w 13439"/>
                  <a:gd name="connsiteY1" fmla="*/ 17675 h 17675"/>
                  <a:gd name="connsiteX2" fmla="*/ 8224 w 13439"/>
                  <a:gd name="connsiteY2" fmla="*/ 10800 h 17675"/>
                  <a:gd name="connsiteX3" fmla="*/ 13439 w 13439"/>
                  <a:gd name="connsiteY3" fmla="*/ 3925 h 17675"/>
                  <a:gd name="connsiteX4" fmla="*/ 13439 w 13439"/>
                  <a:gd name="connsiteY4" fmla="*/ 0 h 17675"/>
                  <a:gd name="connsiteX5" fmla="*/ 5247 w 13439"/>
                  <a:gd name="connsiteY5" fmla="*/ 10800 h 17675"/>
                  <a:gd name="connsiteX6" fmla="*/ 5247 w 13439"/>
                  <a:gd name="connsiteY6" fmla="*/ 10800 h 17675"/>
                  <a:gd name="connsiteX0" fmla="*/ 181 w 8373"/>
                  <a:gd name="connsiteY0" fmla="*/ 10800 h 11918"/>
                  <a:gd name="connsiteX1" fmla="*/ 3158 w 8373"/>
                  <a:gd name="connsiteY1" fmla="*/ 10800 h 11918"/>
                  <a:gd name="connsiteX2" fmla="*/ 8373 w 8373"/>
                  <a:gd name="connsiteY2" fmla="*/ 3925 h 11918"/>
                  <a:gd name="connsiteX3" fmla="*/ 8373 w 8373"/>
                  <a:gd name="connsiteY3" fmla="*/ 0 h 11918"/>
                  <a:gd name="connsiteX4" fmla="*/ 181 w 8373"/>
                  <a:gd name="connsiteY4" fmla="*/ 10800 h 11918"/>
                  <a:gd name="connsiteX5" fmla="*/ 181 w 8373"/>
                  <a:gd name="connsiteY5" fmla="*/ 10800 h 11918"/>
                  <a:gd name="connsiteX0" fmla="*/ 0 w 9784"/>
                  <a:gd name="connsiteY0" fmla="*/ 9062 h 9062"/>
                  <a:gd name="connsiteX1" fmla="*/ 3556 w 9784"/>
                  <a:gd name="connsiteY1" fmla="*/ 9062 h 9062"/>
                  <a:gd name="connsiteX2" fmla="*/ 9784 w 9784"/>
                  <a:gd name="connsiteY2" fmla="*/ 3293 h 9062"/>
                  <a:gd name="connsiteX3" fmla="*/ 9784 w 9784"/>
                  <a:gd name="connsiteY3" fmla="*/ 0 h 9062"/>
                  <a:gd name="connsiteX4" fmla="*/ 0 w 9784"/>
                  <a:gd name="connsiteY4" fmla="*/ 9062 h 9062"/>
                  <a:gd name="connsiteX5" fmla="*/ 0 w 9784"/>
                  <a:gd name="connsiteY5" fmla="*/ 9062 h 9062"/>
                  <a:gd name="connsiteX0" fmla="*/ 0 w 10000"/>
                  <a:gd name="connsiteY0" fmla="*/ 10000 h 10537"/>
                  <a:gd name="connsiteX1" fmla="*/ 3635 w 10000"/>
                  <a:gd name="connsiteY1" fmla="*/ 10000 h 10537"/>
                  <a:gd name="connsiteX2" fmla="*/ 10000 w 10000"/>
                  <a:gd name="connsiteY2" fmla="*/ 3634 h 10537"/>
                  <a:gd name="connsiteX3" fmla="*/ 10000 w 10000"/>
                  <a:gd name="connsiteY3" fmla="*/ 0 h 10537"/>
                  <a:gd name="connsiteX4" fmla="*/ 0 w 10000"/>
                  <a:gd name="connsiteY4" fmla="*/ 10000 h 10537"/>
                  <a:gd name="connsiteX5" fmla="*/ 0 w 10000"/>
                  <a:gd name="connsiteY5" fmla="*/ 10000 h 10537"/>
                  <a:gd name="connsiteX0" fmla="*/ 0 w 10000"/>
                  <a:gd name="connsiteY0" fmla="*/ 10000 h 10000"/>
                  <a:gd name="connsiteX1" fmla="*/ 3635 w 10000"/>
                  <a:gd name="connsiteY1" fmla="*/ 10000 h 10000"/>
                  <a:gd name="connsiteX2" fmla="*/ 10000 w 10000"/>
                  <a:gd name="connsiteY2" fmla="*/ 3634 h 10000"/>
                  <a:gd name="connsiteX3" fmla="*/ 10000 w 10000"/>
                  <a:gd name="connsiteY3" fmla="*/ 0 h 10000"/>
                  <a:gd name="connsiteX4" fmla="*/ 0 w 10000"/>
                  <a:gd name="connsiteY4" fmla="*/ 10000 h 10000"/>
                  <a:gd name="connsiteX5" fmla="*/ 0 w 10000"/>
                  <a:gd name="connsiteY5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000">
                    <a:moveTo>
                      <a:pt x="0" y="10000"/>
                    </a:moveTo>
                    <a:lnTo>
                      <a:pt x="3635" y="10000"/>
                    </a:lnTo>
                    <a:cubicBezTo>
                      <a:pt x="3837" y="7109"/>
                      <a:pt x="6489" y="3634"/>
                      <a:pt x="10000" y="3634"/>
                    </a:cubicBezTo>
                    <a:lnTo>
                      <a:pt x="10000" y="0"/>
                    </a:lnTo>
                    <a:cubicBezTo>
                      <a:pt x="4486" y="0"/>
                      <a:pt x="0" y="4486"/>
                      <a:pt x="0" y="10000"/>
                    </a:cubicBezTo>
                    <a:close/>
                    <a:moveTo>
                      <a:pt x="0" y="10000"/>
                    </a:moveTo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/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6" name="Group 48"/>
            <p:cNvGrpSpPr>
              <a:grpSpLocks/>
            </p:cNvGrpSpPr>
            <p:nvPr/>
          </p:nvGrpSpPr>
          <p:grpSpPr bwMode="auto">
            <a:xfrm>
              <a:off x="2770247" y="4151362"/>
              <a:ext cx="2474592" cy="660345"/>
              <a:chOff x="4615826" y="1138207"/>
              <a:chExt cx="2474592" cy="660345"/>
            </a:xfrm>
          </p:grpSpPr>
          <p:sp>
            <p:nvSpPr>
              <p:cNvPr id="19" name="Oval 49"/>
              <p:cNvSpPr/>
              <p:nvPr/>
            </p:nvSpPr>
            <p:spPr>
              <a:xfrm>
                <a:off x="5230168" y="1138207"/>
                <a:ext cx="519189" cy="472356"/>
              </a:xfrm>
              <a:prstGeom prst="ellipse">
                <a:avLst/>
              </a:prstGeom>
              <a:solidFill>
                <a:srgbClr val="FFFFFF"/>
              </a:solidFill>
              <a:ln w="12700" cmpd="sng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Text Placeholder 4"/>
              <p:cNvSpPr txBox="1">
                <a:spLocks/>
              </p:cNvSpPr>
              <p:nvPr/>
            </p:nvSpPr>
            <p:spPr bwMode="auto">
              <a:xfrm>
                <a:off x="4615826" y="1240719"/>
                <a:ext cx="2474592" cy="557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defTabSz="457200" eaLnBrk="1" hangingPunct="1">
                  <a:lnSpc>
                    <a:spcPct val="70000"/>
                  </a:lnSpc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ru-RU" sz="1600" b="1" dirty="0" smtClean="0">
                    <a:solidFill>
                      <a:srgbClr val="002060"/>
                    </a:solidFill>
                    <a:latin typeface="Arial" pitchFamily="34" charset="0"/>
                    <a:ea typeface="Entypo"/>
                    <a:cs typeface="Arial" pitchFamily="34" charset="0"/>
                  </a:rPr>
                  <a:t>Сентябрь : </a:t>
                </a:r>
              </a:p>
              <a:p>
                <a:pPr marL="342900" indent="-342900" algn="ctr" defTabSz="457200" eaLnBrk="1" hangingPunct="1">
                  <a:lnSpc>
                    <a:spcPct val="70000"/>
                  </a:lnSpc>
                  <a:spcBef>
                    <a:spcPct val="20000"/>
                  </a:spcBef>
                  <a:buFont typeface="Arial" pitchFamily="34" charset="0"/>
                  <a:buAutoNum type="arabicPeriod"/>
                </a:pPr>
                <a:r>
                  <a:rPr lang="ru-RU" sz="1600" b="1" dirty="0" smtClean="0">
                    <a:solidFill>
                      <a:srgbClr val="002060"/>
                    </a:solidFill>
                    <a:latin typeface="Arial" pitchFamily="34" charset="0"/>
                    <a:ea typeface="Entypo"/>
                    <a:cs typeface="Arial" pitchFamily="34" charset="0"/>
                  </a:rPr>
                  <a:t>Школа Сравнительный  анализ по ВПР 2018-2019 / три предмета//школа-район-город</a:t>
                </a:r>
              </a:p>
              <a:p>
                <a:pPr marL="342900" indent="-342900" algn="ctr" defTabSz="457200" eaLnBrk="1" hangingPunct="1">
                  <a:lnSpc>
                    <a:spcPct val="70000"/>
                  </a:lnSpc>
                  <a:spcBef>
                    <a:spcPct val="20000"/>
                  </a:spcBef>
                  <a:buFont typeface="Arial" pitchFamily="34" charset="0"/>
                  <a:buAutoNum type="arabicPeriod"/>
                </a:pPr>
                <a:r>
                  <a:rPr lang="ru-RU" sz="1600" b="1" dirty="0" smtClean="0">
                    <a:solidFill>
                      <a:srgbClr val="002060"/>
                    </a:solidFill>
                    <a:latin typeface="Arial" pitchFamily="34" charset="0"/>
                    <a:ea typeface="Open Sans"/>
                    <a:cs typeface="Arial" pitchFamily="34" charset="0"/>
                  </a:rPr>
                  <a:t>МО: анализ по вопросам в логике : школа-район-город</a:t>
                </a:r>
                <a:endParaRPr lang="en-US" sz="1600" b="1" dirty="0">
                  <a:solidFill>
                    <a:srgbClr val="002060"/>
                  </a:solidFill>
                  <a:latin typeface="Arial" pitchFamily="34" charset="0"/>
                  <a:ea typeface="Open Sans"/>
                  <a:cs typeface="Arial" pitchFamily="34" charset="0"/>
                </a:endParaRPr>
              </a:p>
            </p:txBody>
          </p:sp>
        </p:grpSp>
        <p:grpSp>
          <p:nvGrpSpPr>
            <p:cNvPr id="7" name="Group 52"/>
            <p:cNvGrpSpPr>
              <a:grpSpLocks/>
            </p:cNvGrpSpPr>
            <p:nvPr/>
          </p:nvGrpSpPr>
          <p:grpSpPr bwMode="auto">
            <a:xfrm>
              <a:off x="4454623" y="2785726"/>
              <a:ext cx="527652" cy="471947"/>
              <a:chOff x="5226603" y="1138643"/>
              <a:chExt cx="527652" cy="471947"/>
            </a:xfrm>
          </p:grpSpPr>
          <p:sp>
            <p:nvSpPr>
              <p:cNvPr id="17" name="Oval 53"/>
              <p:cNvSpPr/>
              <p:nvPr/>
            </p:nvSpPr>
            <p:spPr>
              <a:xfrm>
                <a:off x="5230984" y="1138171"/>
                <a:ext cx="517855" cy="472356"/>
              </a:xfrm>
              <a:prstGeom prst="ellipse">
                <a:avLst/>
              </a:prstGeom>
              <a:solidFill>
                <a:srgbClr val="FFFFFF"/>
              </a:solidFill>
              <a:ln w="12700" cmpd="sng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" name="Text Placeholder 4"/>
              <p:cNvSpPr txBox="1">
                <a:spLocks/>
              </p:cNvSpPr>
              <p:nvPr/>
            </p:nvSpPr>
            <p:spPr bwMode="auto">
              <a:xfrm>
                <a:off x="5226980" y="1204810"/>
                <a:ext cx="527197" cy="339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defTabSz="457200" eaLnBrk="1" hangingPunct="1">
                  <a:lnSpc>
                    <a:spcPct val="70000"/>
                  </a:lnSpc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en-US" sz="3200">
                    <a:solidFill>
                      <a:srgbClr val="A5C249"/>
                    </a:solidFill>
                    <a:latin typeface="Entypo"/>
                    <a:ea typeface="Entypo"/>
                    <a:cs typeface="Entypo"/>
                  </a:rPr>
                  <a:t>📣</a:t>
                </a:r>
                <a:endParaRPr lang="en-US" sz="3000">
                  <a:solidFill>
                    <a:srgbClr val="A5C249"/>
                  </a:solidFill>
                  <a:latin typeface="Open Sans"/>
                  <a:ea typeface="Open Sans"/>
                  <a:cs typeface="Open Sans"/>
                </a:endParaRPr>
              </a:p>
            </p:txBody>
          </p:sp>
        </p:grpSp>
        <p:sp>
          <p:nvSpPr>
            <p:cNvPr id="15" name="Oval 57"/>
            <p:cNvSpPr/>
            <p:nvPr/>
          </p:nvSpPr>
          <p:spPr bwMode="auto">
            <a:xfrm>
              <a:off x="6610504" y="3856384"/>
              <a:ext cx="519190" cy="471375"/>
            </a:xfrm>
            <a:prstGeom prst="ellipse">
              <a:avLst/>
            </a:prstGeom>
            <a:solidFill>
              <a:srgbClr val="FFFFFF"/>
            </a:solidFill>
            <a:ln w="12700" cmpd="sng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" name="Group 60"/>
            <p:cNvGrpSpPr>
              <a:grpSpLocks/>
            </p:cNvGrpSpPr>
            <p:nvPr/>
          </p:nvGrpSpPr>
          <p:grpSpPr bwMode="auto">
            <a:xfrm>
              <a:off x="3626234" y="1381780"/>
              <a:ext cx="2516181" cy="471947"/>
              <a:chOff x="3238075" y="1138643"/>
              <a:chExt cx="2516181" cy="471947"/>
            </a:xfrm>
          </p:grpSpPr>
          <p:sp>
            <p:nvSpPr>
              <p:cNvPr id="13" name="Oval 61"/>
              <p:cNvSpPr/>
              <p:nvPr/>
            </p:nvSpPr>
            <p:spPr>
              <a:xfrm>
                <a:off x="5229345" y="1138770"/>
                <a:ext cx="519190" cy="471376"/>
              </a:xfrm>
              <a:prstGeom prst="ellipse">
                <a:avLst/>
              </a:prstGeom>
              <a:solidFill>
                <a:schemeClr val="bg1"/>
              </a:solidFill>
              <a:ln w="12700" cmpd="sng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Text Placeholder 4"/>
              <p:cNvSpPr txBox="1">
                <a:spLocks/>
              </p:cNvSpPr>
              <p:nvPr/>
            </p:nvSpPr>
            <p:spPr bwMode="auto">
              <a:xfrm>
                <a:off x="3238006" y="1205409"/>
                <a:ext cx="2515868" cy="3380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defTabSz="457200" eaLnBrk="1" hangingPunct="1">
                  <a:lnSpc>
                    <a:spcPct val="70000"/>
                  </a:lnSpc>
                  <a:spcBef>
                    <a:spcPct val="20000"/>
                  </a:spcBef>
                  <a:buFont typeface="Arial" pitchFamily="34" charset="0"/>
                  <a:buNone/>
                </a:pPr>
                <a:endParaRPr lang="en-US" sz="2800" b="1" dirty="0">
                  <a:solidFill>
                    <a:srgbClr val="00B050"/>
                  </a:solidFill>
                  <a:ea typeface="Open Sans"/>
                  <a:cs typeface="Open Sans"/>
                </a:endParaRPr>
              </a:p>
            </p:txBody>
          </p:sp>
        </p:grpSp>
        <p:grpSp>
          <p:nvGrpSpPr>
            <p:cNvPr id="10" name="Group 64"/>
            <p:cNvGrpSpPr>
              <a:grpSpLocks/>
            </p:cNvGrpSpPr>
            <p:nvPr/>
          </p:nvGrpSpPr>
          <p:grpSpPr bwMode="auto">
            <a:xfrm>
              <a:off x="8289448" y="1580880"/>
              <a:ext cx="527652" cy="471947"/>
              <a:chOff x="6063309" y="-20112"/>
              <a:chExt cx="527652" cy="471947"/>
            </a:xfrm>
          </p:grpSpPr>
          <p:sp>
            <p:nvSpPr>
              <p:cNvPr id="11" name="Oval 65"/>
              <p:cNvSpPr/>
              <p:nvPr/>
            </p:nvSpPr>
            <p:spPr>
              <a:xfrm>
                <a:off x="6067395" y="-20147"/>
                <a:ext cx="517855" cy="472356"/>
              </a:xfrm>
              <a:prstGeom prst="ellipse">
                <a:avLst/>
              </a:prstGeom>
              <a:solidFill>
                <a:srgbClr val="FFFFFF"/>
              </a:solidFill>
              <a:ln w="12700" cmpd="sng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Text Placeholder 4"/>
              <p:cNvSpPr txBox="1">
                <a:spLocks/>
              </p:cNvSpPr>
              <p:nvPr/>
            </p:nvSpPr>
            <p:spPr bwMode="auto">
              <a:xfrm>
                <a:off x="6063391" y="46492"/>
                <a:ext cx="527198" cy="339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defTabSz="457200" eaLnBrk="1" hangingPunct="1">
                  <a:lnSpc>
                    <a:spcPct val="70000"/>
                  </a:lnSpc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en-US" sz="3200">
                    <a:solidFill>
                      <a:srgbClr val="A5C249"/>
                    </a:solidFill>
                    <a:latin typeface="Entypo"/>
                    <a:ea typeface="Entypo"/>
                    <a:cs typeface="Entypo"/>
                  </a:rPr>
                  <a:t>🏆</a:t>
                </a:r>
                <a:endParaRPr lang="en-US" sz="3000">
                  <a:solidFill>
                    <a:srgbClr val="A5C249"/>
                  </a:solidFill>
                  <a:latin typeface="Open Sans"/>
                  <a:ea typeface="Open Sans"/>
                  <a:cs typeface="Open Sans"/>
                </a:endParaRPr>
              </a:p>
            </p:txBody>
          </p:sp>
        </p:grpSp>
      </p:grpSp>
      <p:sp>
        <p:nvSpPr>
          <p:cNvPr id="26" name="Text Placeholder 4"/>
          <p:cNvSpPr txBox="1">
            <a:spLocks/>
          </p:cNvSpPr>
          <p:nvPr/>
        </p:nvSpPr>
        <p:spPr bwMode="auto">
          <a:xfrm>
            <a:off x="251520" y="2852936"/>
            <a:ext cx="3096344" cy="84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Entypo"/>
                <a:cs typeface="Arial" pitchFamily="34" charset="0"/>
              </a:rPr>
              <a:t>Октябрь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 : </a:t>
            </a:r>
          </a:p>
          <a:p>
            <a:pPr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1.Школа: сборка характеристики школы по «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резильентности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»</a:t>
            </a:r>
          </a:p>
          <a:p>
            <a:pPr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2.Индивидуальная работа с КАЖДОЙ школой  </a:t>
            </a:r>
            <a:endParaRPr lang="en-US" sz="1600" dirty="0">
              <a:solidFill>
                <a:srgbClr val="002060"/>
              </a:solidFill>
              <a:latin typeface="Arial" pitchFamily="34" charset="0"/>
              <a:ea typeface="Open Sans"/>
              <a:cs typeface="Arial" pitchFamily="34" charset="0"/>
            </a:endParaRPr>
          </a:p>
        </p:txBody>
      </p:sp>
      <p:sp>
        <p:nvSpPr>
          <p:cNvPr id="27" name="Text Placeholder 4"/>
          <p:cNvSpPr txBox="1">
            <a:spLocks/>
          </p:cNvSpPr>
          <p:nvPr/>
        </p:nvSpPr>
        <p:spPr bwMode="auto">
          <a:xfrm>
            <a:off x="5652120" y="4437112"/>
            <a:ext cx="309634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ru-RU" sz="1600" b="1" dirty="0" smtClean="0">
                <a:solidFill>
                  <a:srgbClr val="FFC000"/>
                </a:solidFill>
                <a:latin typeface="Arial" pitchFamily="34" charset="0"/>
                <a:ea typeface="Entypo"/>
                <a:cs typeface="Arial" pitchFamily="34" charset="0"/>
              </a:rPr>
              <a:t>Ноябрь : </a:t>
            </a:r>
          </a:p>
          <a:p>
            <a:pPr marL="342900" indent="-342900"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Школа: Сравнительный  анализ по ВПР +2020  / три предмета//школа-район-город </a:t>
            </a:r>
          </a:p>
          <a:p>
            <a:pPr marL="342900" indent="-342900"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МО: в метод. объединениях – анализ по вопросам</a:t>
            </a:r>
          </a:p>
          <a:p>
            <a:pPr marL="342900" indent="-342900"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Класс: в классе анализ по вопросам, по средней в классе; по худшим-лучшим</a:t>
            </a:r>
          </a:p>
          <a:p>
            <a:pPr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sz="1600" b="1" dirty="0">
              <a:solidFill>
                <a:srgbClr val="002060"/>
              </a:solidFill>
              <a:latin typeface="Arial" pitchFamily="34" charset="0"/>
              <a:ea typeface="Open Sans"/>
              <a:cs typeface="Arial" pitchFamily="34" charset="0"/>
            </a:endParaRPr>
          </a:p>
        </p:txBody>
      </p:sp>
      <p:sp>
        <p:nvSpPr>
          <p:cNvPr id="28" name="Text Placeholder 4"/>
          <p:cNvSpPr txBox="1">
            <a:spLocks/>
          </p:cNvSpPr>
          <p:nvPr/>
        </p:nvSpPr>
        <p:spPr bwMode="auto">
          <a:xfrm>
            <a:off x="1475656" y="1268760"/>
            <a:ext cx="309634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ea typeface="Entypo"/>
                <a:cs typeface="Arial" pitchFamily="34" charset="0"/>
              </a:rPr>
              <a:t>Декабрь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: </a:t>
            </a:r>
          </a:p>
          <a:p>
            <a:pPr marL="342900" indent="-342900"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Школа:сборка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 характеристики школы по «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резильентности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» </a:t>
            </a:r>
          </a:p>
          <a:p>
            <a:pPr marL="342900" indent="-342900"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Анализ ВПР по уровням «начальная- основная»  по всем классам по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по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 трем предметам</a:t>
            </a:r>
          </a:p>
          <a:p>
            <a:pPr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sz="1600" dirty="0">
              <a:solidFill>
                <a:srgbClr val="002060"/>
              </a:solidFill>
              <a:latin typeface="Arial" pitchFamily="34" charset="0"/>
              <a:ea typeface="Open Sans"/>
              <a:cs typeface="Arial" pitchFamily="34" charset="0"/>
            </a:endParaRPr>
          </a:p>
        </p:txBody>
      </p:sp>
      <p:sp>
        <p:nvSpPr>
          <p:cNvPr id="29" name="Text Placeholder 4"/>
          <p:cNvSpPr txBox="1">
            <a:spLocks/>
          </p:cNvSpPr>
          <p:nvPr/>
        </p:nvSpPr>
        <p:spPr bwMode="auto">
          <a:xfrm>
            <a:off x="5436096" y="1340768"/>
            <a:ext cx="309634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ea typeface="Entypo"/>
                <a:cs typeface="Arial" pitchFamily="34" charset="0"/>
              </a:rPr>
              <a:t>Декабрь</a:t>
            </a: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ea typeface="Entypo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: </a:t>
            </a:r>
          </a:p>
          <a:p>
            <a:pPr marL="342900" indent="-342900"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Школа: анализ ВПР по всем уровням ОО  по трем предметам </a:t>
            </a:r>
          </a:p>
          <a:p>
            <a:pPr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sz="1600" b="1" dirty="0">
              <a:solidFill>
                <a:srgbClr val="002060"/>
              </a:solidFill>
              <a:latin typeface="Arial" pitchFamily="34" charset="0"/>
              <a:ea typeface="Open Sans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63888" y="3789040"/>
            <a:ext cx="2489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Анализ 2018-2019-2020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Дорожная карта февраль – июнь 2021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3"/>
          <p:cNvGrpSpPr>
            <a:grpSpLocks noGrp="1"/>
          </p:cNvGrpSpPr>
          <p:nvPr/>
        </p:nvGrpSpPr>
        <p:grpSpPr bwMode="auto">
          <a:xfrm>
            <a:off x="251520" y="836712"/>
            <a:ext cx="8435280" cy="5832648"/>
            <a:chOff x="2424955" y="1359367"/>
            <a:chExt cx="6741458" cy="3843525"/>
          </a:xfrm>
        </p:grpSpPr>
        <p:grpSp>
          <p:nvGrpSpPr>
            <p:cNvPr id="4" name="Group 1"/>
            <p:cNvGrpSpPr>
              <a:grpSpLocks/>
            </p:cNvGrpSpPr>
            <p:nvPr/>
          </p:nvGrpSpPr>
          <p:grpSpPr bwMode="auto">
            <a:xfrm>
              <a:off x="2424955" y="1359367"/>
              <a:ext cx="6741458" cy="3843525"/>
              <a:chOff x="2424955" y="1359367"/>
              <a:chExt cx="6741458" cy="3843525"/>
            </a:xfrm>
          </p:grpSpPr>
          <p:sp>
            <p:nvSpPr>
              <p:cNvPr id="21" name="AutoShape 158"/>
              <p:cNvSpPr>
                <a:spLocks/>
              </p:cNvSpPr>
              <p:nvPr/>
            </p:nvSpPr>
            <p:spPr bwMode="auto">
              <a:xfrm>
                <a:off x="3303173" y="2846993"/>
                <a:ext cx="2358376" cy="1787504"/>
              </a:xfrm>
              <a:custGeom>
                <a:avLst/>
                <a:gdLst>
                  <a:gd name="T0" fmla="*/ 2147483647 w 21600"/>
                  <a:gd name="T1" fmla="*/ 0 h 21600"/>
                  <a:gd name="T2" fmla="*/ 1005315103 w 21600"/>
                  <a:gd name="T3" fmla="*/ 907700304 h 21600"/>
                  <a:gd name="T4" fmla="*/ 0 w 21600"/>
                  <a:gd name="T5" fmla="*/ 1485518270 h 21600"/>
                  <a:gd name="T6" fmla="*/ 0 w 21600"/>
                  <a:gd name="T7" fmla="*/ 1815400607 h 21600"/>
                  <a:gd name="T8" fmla="*/ 1579200677 w 21600"/>
                  <a:gd name="T9" fmla="*/ 907700304 h 21600"/>
                  <a:gd name="T10" fmla="*/ 2147483647 w 21600"/>
                  <a:gd name="T11" fmla="*/ 329797929 h 21600"/>
                  <a:gd name="T12" fmla="*/ 2147483647 w 21600"/>
                  <a:gd name="T13" fmla="*/ 907700304 h 21600"/>
                  <a:gd name="T14" fmla="*/ 2147483647 w 21600"/>
                  <a:gd name="T15" fmla="*/ 907700304 h 21600"/>
                  <a:gd name="T16" fmla="*/ 2147483647 w 21600"/>
                  <a:gd name="T17" fmla="*/ 0 h 21600"/>
                  <a:gd name="T18" fmla="*/ 2147483647 w 21600"/>
                  <a:gd name="T19" fmla="*/ 0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600" h="21600">
                    <a:moveTo>
                      <a:pt x="13408" y="0"/>
                    </a:moveTo>
                    <a:cubicBezTo>
                      <a:pt x="8890" y="0"/>
                      <a:pt x="5215" y="4845"/>
                      <a:pt x="5215" y="10800"/>
                    </a:cubicBezTo>
                    <a:cubicBezTo>
                      <a:pt x="5215" y="14591"/>
                      <a:pt x="2876" y="17675"/>
                      <a:pt x="0" y="17675"/>
                    </a:cubicBezTo>
                    <a:lnTo>
                      <a:pt x="0" y="21600"/>
                    </a:lnTo>
                    <a:cubicBezTo>
                      <a:pt x="4517" y="21600"/>
                      <a:pt x="8192" y="16755"/>
                      <a:pt x="8192" y="10800"/>
                    </a:cubicBezTo>
                    <a:cubicBezTo>
                      <a:pt x="8192" y="7009"/>
                      <a:pt x="10532" y="3924"/>
                      <a:pt x="13408" y="3924"/>
                    </a:cubicBezTo>
                    <a:cubicBezTo>
                      <a:pt x="16283" y="3924"/>
                      <a:pt x="18623" y="7009"/>
                      <a:pt x="18623" y="10800"/>
                    </a:cubicBezTo>
                    <a:lnTo>
                      <a:pt x="21600" y="10800"/>
                    </a:lnTo>
                    <a:cubicBezTo>
                      <a:pt x="21600" y="4845"/>
                      <a:pt x="17925" y="0"/>
                      <a:pt x="13408" y="0"/>
                    </a:cubicBezTo>
                    <a:close/>
                    <a:moveTo>
                      <a:pt x="13408" y="0"/>
                    </a:moveTo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noFill/>
              </a:ln>
              <a:extLst/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2" name="AutoShape 160"/>
              <p:cNvSpPr>
                <a:spLocks/>
              </p:cNvSpPr>
              <p:nvPr/>
            </p:nvSpPr>
            <p:spPr bwMode="auto">
              <a:xfrm>
                <a:off x="5336242" y="2832100"/>
                <a:ext cx="1789113" cy="1787525"/>
              </a:xfrm>
              <a:custGeom>
                <a:avLst/>
                <a:gdLst>
                  <a:gd name="T0" fmla="*/ 2147483647 w 21600"/>
                  <a:gd name="T1" fmla="*/ 2147483647 h 21600"/>
                  <a:gd name="T2" fmla="*/ 0 w 21600"/>
                  <a:gd name="T3" fmla="*/ 2147483647 h 21600"/>
                  <a:gd name="T4" fmla="*/ 2147483647 w 21600"/>
                  <a:gd name="T5" fmla="*/ 2147483647 h 21600"/>
                  <a:gd name="T6" fmla="*/ 2147483647 w 21600"/>
                  <a:gd name="T7" fmla="*/ 2147483647 h 21600"/>
                  <a:gd name="T8" fmla="*/ 2147483647 w 21600"/>
                  <a:gd name="T9" fmla="*/ 2147483647 h 21600"/>
                  <a:gd name="T10" fmla="*/ 2147483647 w 21600"/>
                  <a:gd name="T11" fmla="*/ 2147483647 h 21600"/>
                  <a:gd name="T12" fmla="*/ 2147483647 w 21600"/>
                  <a:gd name="T13" fmla="*/ 0 h 21600"/>
                  <a:gd name="T14" fmla="*/ 2147483647 w 21600"/>
                  <a:gd name="T15" fmla="*/ 2147483647 h 21600"/>
                  <a:gd name="T16" fmla="*/ 2147483647 w 21600"/>
                  <a:gd name="T17" fmla="*/ 2147483647 h 21600"/>
                  <a:gd name="T18" fmla="*/ 2147483647 w 21600"/>
                  <a:gd name="T19" fmla="*/ 2147483647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600"/>
                  <a:gd name="T31" fmla="*/ 0 h 21600"/>
                  <a:gd name="T32" fmla="*/ 21600 w 21600"/>
                  <a:gd name="T33" fmla="*/ 21600 h 2160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600" h="21600">
                    <a:moveTo>
                      <a:pt x="10800" y="21600"/>
                    </a:moveTo>
                    <a:cubicBezTo>
                      <a:pt x="4845" y="21600"/>
                      <a:pt x="0" y="16755"/>
                      <a:pt x="0" y="10800"/>
                    </a:cubicBezTo>
                    <a:lnTo>
                      <a:pt x="3925" y="10800"/>
                    </a:lnTo>
                    <a:cubicBezTo>
                      <a:pt x="3925" y="14591"/>
                      <a:pt x="7009" y="17675"/>
                      <a:pt x="10800" y="17675"/>
                    </a:cubicBezTo>
                    <a:cubicBezTo>
                      <a:pt x="14591" y="17675"/>
                      <a:pt x="17676" y="14591"/>
                      <a:pt x="17676" y="10800"/>
                    </a:cubicBezTo>
                    <a:cubicBezTo>
                      <a:pt x="17676" y="7009"/>
                      <a:pt x="14591" y="3925"/>
                      <a:pt x="10800" y="3925"/>
                    </a:cubicBezTo>
                    <a:lnTo>
                      <a:pt x="10800" y="0"/>
                    </a:lnTo>
                    <a:cubicBezTo>
                      <a:pt x="16755" y="0"/>
                      <a:pt x="21600" y="4845"/>
                      <a:pt x="21600" y="10800"/>
                    </a:cubicBezTo>
                    <a:cubicBezTo>
                      <a:pt x="21600" y="16755"/>
                      <a:pt x="16755" y="21600"/>
                      <a:pt x="10800" y="21600"/>
                    </a:cubicBezTo>
                    <a:close/>
                    <a:moveTo>
                      <a:pt x="10800" y="21600"/>
                    </a:moveTo>
                  </a:path>
                </a:pathLst>
              </a:cu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" name="AutoShape 162"/>
              <p:cNvSpPr>
                <a:spLocks/>
              </p:cNvSpPr>
              <p:nvPr/>
            </p:nvSpPr>
            <p:spPr bwMode="auto">
              <a:xfrm>
                <a:off x="6807388" y="1359367"/>
                <a:ext cx="2359025" cy="1789112"/>
              </a:xfrm>
              <a:custGeom>
                <a:avLst/>
                <a:gdLst>
                  <a:gd name="T0" fmla="*/ 2147483647 w 21600"/>
                  <a:gd name="T1" fmla="*/ 2147483647 h 21600"/>
                  <a:gd name="T2" fmla="*/ 2147483647 w 21600"/>
                  <a:gd name="T3" fmla="*/ 2147483647 h 21600"/>
                  <a:gd name="T4" fmla="*/ 2147483647 w 21600"/>
                  <a:gd name="T5" fmla="*/ 2147483647 h 21600"/>
                  <a:gd name="T6" fmla="*/ 0 w 21600"/>
                  <a:gd name="T7" fmla="*/ 2147483647 h 21600"/>
                  <a:gd name="T8" fmla="*/ 2147483647 w 21600"/>
                  <a:gd name="T9" fmla="*/ 2147483647 h 21600"/>
                  <a:gd name="T10" fmla="*/ 2147483647 w 21600"/>
                  <a:gd name="T11" fmla="*/ 2147483647 h 21600"/>
                  <a:gd name="T12" fmla="*/ 2147483647 w 21600"/>
                  <a:gd name="T13" fmla="*/ 2147483647 h 21600"/>
                  <a:gd name="T14" fmla="*/ 2147483647 w 21600"/>
                  <a:gd name="T15" fmla="*/ 0 h 21600"/>
                  <a:gd name="T16" fmla="*/ 2147483647 w 21600"/>
                  <a:gd name="T17" fmla="*/ 2147483647 h 21600"/>
                  <a:gd name="T18" fmla="*/ 2147483647 w 21600"/>
                  <a:gd name="T19" fmla="*/ 2147483647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600"/>
                  <a:gd name="T31" fmla="*/ 0 h 21600"/>
                  <a:gd name="T32" fmla="*/ 21600 w 21600"/>
                  <a:gd name="T33" fmla="*/ 21600 h 2160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600" h="21600">
                    <a:moveTo>
                      <a:pt x="13408" y="10800"/>
                    </a:moveTo>
                    <a:cubicBezTo>
                      <a:pt x="13408" y="14591"/>
                      <a:pt x="11068" y="17675"/>
                      <a:pt x="8192" y="17675"/>
                    </a:cubicBezTo>
                    <a:cubicBezTo>
                      <a:pt x="5317" y="17675"/>
                      <a:pt x="2977" y="14591"/>
                      <a:pt x="2977" y="10800"/>
                    </a:cubicBezTo>
                    <a:lnTo>
                      <a:pt x="0" y="10800"/>
                    </a:lnTo>
                    <a:cubicBezTo>
                      <a:pt x="0" y="16755"/>
                      <a:pt x="3675" y="21600"/>
                      <a:pt x="8192" y="21600"/>
                    </a:cubicBezTo>
                    <a:cubicBezTo>
                      <a:pt x="12710" y="21600"/>
                      <a:pt x="16385" y="16755"/>
                      <a:pt x="16385" y="10800"/>
                    </a:cubicBezTo>
                    <a:cubicBezTo>
                      <a:pt x="16385" y="7009"/>
                      <a:pt x="18724" y="3925"/>
                      <a:pt x="21600" y="3925"/>
                    </a:cubicBezTo>
                    <a:lnTo>
                      <a:pt x="21600" y="0"/>
                    </a:lnTo>
                    <a:cubicBezTo>
                      <a:pt x="17083" y="0"/>
                      <a:pt x="13408" y="4845"/>
                      <a:pt x="13408" y="10800"/>
                    </a:cubicBezTo>
                    <a:close/>
                    <a:moveTo>
                      <a:pt x="13408" y="10800"/>
                    </a:moveTo>
                  </a:path>
                </a:pathLst>
              </a:cu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4" name="AutoShape 164"/>
              <p:cNvSpPr>
                <a:spLocks/>
              </p:cNvSpPr>
              <p:nvPr/>
            </p:nvSpPr>
            <p:spPr bwMode="auto">
              <a:xfrm>
                <a:off x="5343896" y="1367207"/>
                <a:ext cx="1788468" cy="1788483"/>
              </a:xfrm>
              <a:custGeom>
                <a:avLst/>
                <a:gdLst>
                  <a:gd name="T0" fmla="*/ 2147483647 w 21600"/>
                  <a:gd name="T1" fmla="*/ 2147483647 h 21600"/>
                  <a:gd name="T2" fmla="*/ 0 w 21600"/>
                  <a:gd name="T3" fmla="*/ 2147483647 h 21600"/>
                  <a:gd name="T4" fmla="*/ 2147483647 w 21600"/>
                  <a:gd name="T5" fmla="*/ 0 h 21600"/>
                  <a:gd name="T6" fmla="*/ 2147483647 w 21600"/>
                  <a:gd name="T7" fmla="*/ 2147483647 h 21600"/>
                  <a:gd name="T8" fmla="*/ 2147483647 w 21600"/>
                  <a:gd name="T9" fmla="*/ 2147483647 h 21600"/>
                  <a:gd name="T10" fmla="*/ 2147483647 w 21600"/>
                  <a:gd name="T11" fmla="*/ 2147483647 h 21600"/>
                  <a:gd name="T12" fmla="*/ 2147483647 w 21600"/>
                  <a:gd name="T13" fmla="*/ 2147483647 h 21600"/>
                  <a:gd name="T14" fmla="*/ 2147483647 w 21600"/>
                  <a:gd name="T15" fmla="*/ 2147483647 h 21600"/>
                  <a:gd name="T16" fmla="*/ 2147483647 w 21600"/>
                  <a:gd name="T17" fmla="*/ 2147483647 h 21600"/>
                  <a:gd name="T18" fmla="*/ 2147483647 w 21600"/>
                  <a:gd name="T19" fmla="*/ 2147483647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600" h="21600">
                    <a:moveTo>
                      <a:pt x="10800" y="21600"/>
                    </a:moveTo>
                    <a:cubicBezTo>
                      <a:pt x="4845" y="21600"/>
                      <a:pt x="0" y="16755"/>
                      <a:pt x="0" y="10800"/>
                    </a:cubicBezTo>
                    <a:cubicBezTo>
                      <a:pt x="0" y="4845"/>
                      <a:pt x="4845" y="0"/>
                      <a:pt x="10800" y="0"/>
                    </a:cubicBezTo>
                    <a:cubicBezTo>
                      <a:pt x="16755" y="0"/>
                      <a:pt x="21600" y="4845"/>
                      <a:pt x="21600" y="10800"/>
                    </a:cubicBezTo>
                    <a:lnTo>
                      <a:pt x="17675" y="10800"/>
                    </a:lnTo>
                    <a:cubicBezTo>
                      <a:pt x="17675" y="7009"/>
                      <a:pt x="14591" y="3925"/>
                      <a:pt x="10800" y="3925"/>
                    </a:cubicBezTo>
                    <a:cubicBezTo>
                      <a:pt x="7009" y="3925"/>
                      <a:pt x="3924" y="7009"/>
                      <a:pt x="3924" y="10800"/>
                    </a:cubicBezTo>
                    <a:cubicBezTo>
                      <a:pt x="3924" y="14591"/>
                      <a:pt x="7009" y="17675"/>
                      <a:pt x="10800" y="17675"/>
                    </a:cubicBezTo>
                    <a:lnTo>
                      <a:pt x="10800" y="21600"/>
                    </a:lnTo>
                    <a:close/>
                    <a:moveTo>
                      <a:pt x="10800" y="21600"/>
                    </a:moveTo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en-US" dirty="0">
                  <a:solidFill>
                    <a:schemeClr val="accent1">
                      <a:lumMod val="75000"/>
                    </a:schemeClr>
                  </a:solidFill>
                  <a:cs typeface="Arial" charset="0"/>
                </a:endParaRPr>
              </a:p>
            </p:txBody>
          </p:sp>
          <p:sp>
            <p:nvSpPr>
              <p:cNvPr id="25" name="AutoShape 162"/>
              <p:cNvSpPr>
                <a:spLocks/>
              </p:cNvSpPr>
              <p:nvPr/>
            </p:nvSpPr>
            <p:spPr bwMode="auto">
              <a:xfrm>
                <a:off x="2424955" y="4309140"/>
                <a:ext cx="894234" cy="893752"/>
              </a:xfrm>
              <a:custGeom>
                <a:avLst/>
                <a:gdLst>
                  <a:gd name="T0" fmla="*/ 2147483647 w 21600"/>
                  <a:gd name="T1" fmla="*/ 907700304 h 21600"/>
                  <a:gd name="T2" fmla="*/ 1579200677 w 21600"/>
                  <a:gd name="T3" fmla="*/ 1485518270 h 21600"/>
                  <a:gd name="T4" fmla="*/ 573885574 w 21600"/>
                  <a:gd name="T5" fmla="*/ 907700304 h 21600"/>
                  <a:gd name="T6" fmla="*/ 0 w 21600"/>
                  <a:gd name="T7" fmla="*/ 907700304 h 21600"/>
                  <a:gd name="T8" fmla="*/ 1579200677 w 21600"/>
                  <a:gd name="T9" fmla="*/ 1815400607 h 21600"/>
                  <a:gd name="T10" fmla="*/ 2147483647 w 21600"/>
                  <a:gd name="T11" fmla="*/ 907700304 h 21600"/>
                  <a:gd name="T12" fmla="*/ 2147483647 w 21600"/>
                  <a:gd name="T13" fmla="*/ 329882381 h 21600"/>
                  <a:gd name="T14" fmla="*/ 2147483647 w 21600"/>
                  <a:gd name="T15" fmla="*/ 0 h 21600"/>
                  <a:gd name="T16" fmla="*/ 2147483647 w 21600"/>
                  <a:gd name="T17" fmla="*/ 907700304 h 21600"/>
                  <a:gd name="T18" fmla="*/ 2147483647 w 21600"/>
                  <a:gd name="T19" fmla="*/ 907700304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connsiteX0" fmla="*/ 13408 w 21600"/>
                  <a:gd name="connsiteY0" fmla="*/ 10800 h 21600"/>
                  <a:gd name="connsiteX1" fmla="*/ 8192 w 21600"/>
                  <a:gd name="connsiteY1" fmla="*/ 17675 h 21600"/>
                  <a:gd name="connsiteX2" fmla="*/ 0 w 21600"/>
                  <a:gd name="connsiteY2" fmla="*/ 10800 h 21600"/>
                  <a:gd name="connsiteX3" fmla="*/ 8192 w 21600"/>
                  <a:gd name="connsiteY3" fmla="*/ 21600 h 21600"/>
                  <a:gd name="connsiteX4" fmla="*/ 16385 w 21600"/>
                  <a:gd name="connsiteY4" fmla="*/ 10800 h 21600"/>
                  <a:gd name="connsiteX5" fmla="*/ 21600 w 21600"/>
                  <a:gd name="connsiteY5" fmla="*/ 3925 h 21600"/>
                  <a:gd name="connsiteX6" fmla="*/ 21600 w 21600"/>
                  <a:gd name="connsiteY6" fmla="*/ 0 h 21600"/>
                  <a:gd name="connsiteX7" fmla="*/ 13408 w 21600"/>
                  <a:gd name="connsiteY7" fmla="*/ 10800 h 21600"/>
                  <a:gd name="connsiteX8" fmla="*/ 13408 w 21600"/>
                  <a:gd name="connsiteY8" fmla="*/ 10800 h 21600"/>
                  <a:gd name="connsiteX0" fmla="*/ 6064 w 14256"/>
                  <a:gd name="connsiteY0" fmla="*/ 10800 h 21837"/>
                  <a:gd name="connsiteX1" fmla="*/ 848 w 14256"/>
                  <a:gd name="connsiteY1" fmla="*/ 17675 h 21837"/>
                  <a:gd name="connsiteX2" fmla="*/ 848 w 14256"/>
                  <a:gd name="connsiteY2" fmla="*/ 21600 h 21837"/>
                  <a:gd name="connsiteX3" fmla="*/ 9041 w 14256"/>
                  <a:gd name="connsiteY3" fmla="*/ 10800 h 21837"/>
                  <a:gd name="connsiteX4" fmla="*/ 14256 w 14256"/>
                  <a:gd name="connsiteY4" fmla="*/ 3925 h 21837"/>
                  <a:gd name="connsiteX5" fmla="*/ 14256 w 14256"/>
                  <a:gd name="connsiteY5" fmla="*/ 0 h 21837"/>
                  <a:gd name="connsiteX6" fmla="*/ 6064 w 14256"/>
                  <a:gd name="connsiteY6" fmla="*/ 10800 h 21837"/>
                  <a:gd name="connsiteX7" fmla="*/ 6064 w 14256"/>
                  <a:gd name="connsiteY7" fmla="*/ 10800 h 21837"/>
                  <a:gd name="connsiteX0" fmla="*/ 5247 w 13439"/>
                  <a:gd name="connsiteY0" fmla="*/ 10800 h 17675"/>
                  <a:gd name="connsiteX1" fmla="*/ 31 w 13439"/>
                  <a:gd name="connsiteY1" fmla="*/ 17675 h 17675"/>
                  <a:gd name="connsiteX2" fmla="*/ 8224 w 13439"/>
                  <a:gd name="connsiteY2" fmla="*/ 10800 h 17675"/>
                  <a:gd name="connsiteX3" fmla="*/ 13439 w 13439"/>
                  <a:gd name="connsiteY3" fmla="*/ 3925 h 17675"/>
                  <a:gd name="connsiteX4" fmla="*/ 13439 w 13439"/>
                  <a:gd name="connsiteY4" fmla="*/ 0 h 17675"/>
                  <a:gd name="connsiteX5" fmla="*/ 5247 w 13439"/>
                  <a:gd name="connsiteY5" fmla="*/ 10800 h 17675"/>
                  <a:gd name="connsiteX6" fmla="*/ 5247 w 13439"/>
                  <a:gd name="connsiteY6" fmla="*/ 10800 h 17675"/>
                  <a:gd name="connsiteX0" fmla="*/ 5247 w 13439"/>
                  <a:gd name="connsiteY0" fmla="*/ 10800 h 17675"/>
                  <a:gd name="connsiteX1" fmla="*/ 31 w 13439"/>
                  <a:gd name="connsiteY1" fmla="*/ 17675 h 17675"/>
                  <a:gd name="connsiteX2" fmla="*/ 8224 w 13439"/>
                  <a:gd name="connsiteY2" fmla="*/ 10800 h 17675"/>
                  <a:gd name="connsiteX3" fmla="*/ 13439 w 13439"/>
                  <a:gd name="connsiteY3" fmla="*/ 3925 h 17675"/>
                  <a:gd name="connsiteX4" fmla="*/ 13439 w 13439"/>
                  <a:gd name="connsiteY4" fmla="*/ 0 h 17675"/>
                  <a:gd name="connsiteX5" fmla="*/ 5247 w 13439"/>
                  <a:gd name="connsiteY5" fmla="*/ 10800 h 17675"/>
                  <a:gd name="connsiteX6" fmla="*/ 5247 w 13439"/>
                  <a:gd name="connsiteY6" fmla="*/ 10800 h 17675"/>
                  <a:gd name="connsiteX0" fmla="*/ 181 w 8373"/>
                  <a:gd name="connsiteY0" fmla="*/ 10800 h 11918"/>
                  <a:gd name="connsiteX1" fmla="*/ 3158 w 8373"/>
                  <a:gd name="connsiteY1" fmla="*/ 10800 h 11918"/>
                  <a:gd name="connsiteX2" fmla="*/ 8373 w 8373"/>
                  <a:gd name="connsiteY2" fmla="*/ 3925 h 11918"/>
                  <a:gd name="connsiteX3" fmla="*/ 8373 w 8373"/>
                  <a:gd name="connsiteY3" fmla="*/ 0 h 11918"/>
                  <a:gd name="connsiteX4" fmla="*/ 181 w 8373"/>
                  <a:gd name="connsiteY4" fmla="*/ 10800 h 11918"/>
                  <a:gd name="connsiteX5" fmla="*/ 181 w 8373"/>
                  <a:gd name="connsiteY5" fmla="*/ 10800 h 11918"/>
                  <a:gd name="connsiteX0" fmla="*/ 0 w 9784"/>
                  <a:gd name="connsiteY0" fmla="*/ 9062 h 9062"/>
                  <a:gd name="connsiteX1" fmla="*/ 3556 w 9784"/>
                  <a:gd name="connsiteY1" fmla="*/ 9062 h 9062"/>
                  <a:gd name="connsiteX2" fmla="*/ 9784 w 9784"/>
                  <a:gd name="connsiteY2" fmla="*/ 3293 h 9062"/>
                  <a:gd name="connsiteX3" fmla="*/ 9784 w 9784"/>
                  <a:gd name="connsiteY3" fmla="*/ 0 h 9062"/>
                  <a:gd name="connsiteX4" fmla="*/ 0 w 9784"/>
                  <a:gd name="connsiteY4" fmla="*/ 9062 h 9062"/>
                  <a:gd name="connsiteX5" fmla="*/ 0 w 9784"/>
                  <a:gd name="connsiteY5" fmla="*/ 9062 h 9062"/>
                  <a:gd name="connsiteX0" fmla="*/ 0 w 10000"/>
                  <a:gd name="connsiteY0" fmla="*/ 10000 h 10537"/>
                  <a:gd name="connsiteX1" fmla="*/ 3635 w 10000"/>
                  <a:gd name="connsiteY1" fmla="*/ 10000 h 10537"/>
                  <a:gd name="connsiteX2" fmla="*/ 10000 w 10000"/>
                  <a:gd name="connsiteY2" fmla="*/ 3634 h 10537"/>
                  <a:gd name="connsiteX3" fmla="*/ 10000 w 10000"/>
                  <a:gd name="connsiteY3" fmla="*/ 0 h 10537"/>
                  <a:gd name="connsiteX4" fmla="*/ 0 w 10000"/>
                  <a:gd name="connsiteY4" fmla="*/ 10000 h 10537"/>
                  <a:gd name="connsiteX5" fmla="*/ 0 w 10000"/>
                  <a:gd name="connsiteY5" fmla="*/ 10000 h 10537"/>
                  <a:gd name="connsiteX0" fmla="*/ 0 w 10000"/>
                  <a:gd name="connsiteY0" fmla="*/ 10000 h 10000"/>
                  <a:gd name="connsiteX1" fmla="*/ 3635 w 10000"/>
                  <a:gd name="connsiteY1" fmla="*/ 10000 h 10000"/>
                  <a:gd name="connsiteX2" fmla="*/ 10000 w 10000"/>
                  <a:gd name="connsiteY2" fmla="*/ 3634 h 10000"/>
                  <a:gd name="connsiteX3" fmla="*/ 10000 w 10000"/>
                  <a:gd name="connsiteY3" fmla="*/ 0 h 10000"/>
                  <a:gd name="connsiteX4" fmla="*/ 0 w 10000"/>
                  <a:gd name="connsiteY4" fmla="*/ 10000 h 10000"/>
                  <a:gd name="connsiteX5" fmla="*/ 0 w 10000"/>
                  <a:gd name="connsiteY5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000">
                    <a:moveTo>
                      <a:pt x="0" y="10000"/>
                    </a:moveTo>
                    <a:lnTo>
                      <a:pt x="3635" y="10000"/>
                    </a:lnTo>
                    <a:cubicBezTo>
                      <a:pt x="3837" y="7109"/>
                      <a:pt x="6489" y="3634"/>
                      <a:pt x="10000" y="3634"/>
                    </a:cubicBezTo>
                    <a:lnTo>
                      <a:pt x="10000" y="0"/>
                    </a:lnTo>
                    <a:cubicBezTo>
                      <a:pt x="4486" y="0"/>
                      <a:pt x="0" y="4486"/>
                      <a:pt x="0" y="10000"/>
                    </a:cubicBezTo>
                    <a:close/>
                    <a:moveTo>
                      <a:pt x="0" y="10000"/>
                    </a:moveTo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/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2770247" y="4151362"/>
              <a:ext cx="2474592" cy="660345"/>
              <a:chOff x="4615826" y="1138207"/>
              <a:chExt cx="2474592" cy="660345"/>
            </a:xfrm>
          </p:grpSpPr>
          <p:sp>
            <p:nvSpPr>
              <p:cNvPr id="19" name="Oval 49"/>
              <p:cNvSpPr/>
              <p:nvPr/>
            </p:nvSpPr>
            <p:spPr>
              <a:xfrm>
                <a:off x="5230168" y="1138207"/>
                <a:ext cx="519189" cy="472356"/>
              </a:xfrm>
              <a:prstGeom prst="ellipse">
                <a:avLst/>
              </a:prstGeom>
              <a:solidFill>
                <a:srgbClr val="FFFFFF"/>
              </a:solidFill>
              <a:ln w="12700" cmpd="sng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Text Placeholder 4"/>
              <p:cNvSpPr txBox="1">
                <a:spLocks/>
              </p:cNvSpPr>
              <p:nvPr/>
            </p:nvSpPr>
            <p:spPr bwMode="auto">
              <a:xfrm>
                <a:off x="4615826" y="1240719"/>
                <a:ext cx="2474592" cy="557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defTabSz="457200" eaLnBrk="1" hangingPunct="1">
                  <a:lnSpc>
                    <a:spcPct val="70000"/>
                  </a:lnSpc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ru-RU" sz="1600" b="1" dirty="0" smtClean="0">
                    <a:solidFill>
                      <a:srgbClr val="002060"/>
                    </a:solidFill>
                    <a:latin typeface="Arial" pitchFamily="34" charset="0"/>
                    <a:ea typeface="Entypo"/>
                    <a:cs typeface="Arial" pitchFamily="34" charset="0"/>
                  </a:rPr>
                  <a:t>ФЕВРАЛЬ  : </a:t>
                </a:r>
              </a:p>
              <a:p>
                <a:pPr marL="342900" indent="-342900" algn="ctr" defTabSz="457200" eaLnBrk="1" hangingPunct="1">
                  <a:lnSpc>
                    <a:spcPct val="70000"/>
                  </a:lnSpc>
                  <a:spcBef>
                    <a:spcPct val="20000"/>
                  </a:spcBef>
                  <a:buFont typeface="Arial" pitchFamily="34" charset="0"/>
                  <a:buAutoNum type="arabicPeriod"/>
                </a:pPr>
                <a:r>
                  <a:rPr lang="ru-RU" sz="1600" dirty="0" smtClean="0">
                    <a:solidFill>
                      <a:srgbClr val="002060"/>
                    </a:solidFill>
                    <a:latin typeface="Arial" pitchFamily="34" charset="0"/>
                    <a:ea typeface="Entypo"/>
                    <a:cs typeface="Arial" pitchFamily="34" charset="0"/>
                  </a:rPr>
                  <a:t>Школа Сравнительный  анализ по ВПР 2018-2019 / три предмета//школа-район-город</a:t>
                </a:r>
              </a:p>
              <a:p>
                <a:pPr marL="342900" indent="-342900" algn="ctr" defTabSz="457200" eaLnBrk="1" hangingPunct="1">
                  <a:lnSpc>
                    <a:spcPct val="70000"/>
                  </a:lnSpc>
                  <a:spcBef>
                    <a:spcPct val="20000"/>
                  </a:spcBef>
                  <a:buFont typeface="Arial" pitchFamily="34" charset="0"/>
                  <a:buAutoNum type="arabicPeriod"/>
                </a:pPr>
                <a:r>
                  <a:rPr lang="ru-RU" sz="1600" dirty="0" smtClean="0">
                    <a:solidFill>
                      <a:srgbClr val="002060"/>
                    </a:solidFill>
                    <a:latin typeface="Arial" pitchFamily="34" charset="0"/>
                    <a:ea typeface="Open Sans"/>
                    <a:cs typeface="Arial" pitchFamily="34" charset="0"/>
                  </a:rPr>
                  <a:t>МО: анализ по вопросам в логике : школа-район-город</a:t>
                </a:r>
                <a:endParaRPr lang="en-US" sz="1600" dirty="0">
                  <a:solidFill>
                    <a:srgbClr val="002060"/>
                  </a:solidFill>
                  <a:latin typeface="Arial" pitchFamily="34" charset="0"/>
                  <a:ea typeface="Open Sans"/>
                  <a:cs typeface="Arial" pitchFamily="34" charset="0"/>
                </a:endParaRPr>
              </a:p>
            </p:txBody>
          </p:sp>
        </p:grpSp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4454623" y="2785726"/>
              <a:ext cx="527652" cy="471947"/>
              <a:chOff x="5226603" y="1138643"/>
              <a:chExt cx="527652" cy="471947"/>
            </a:xfrm>
          </p:grpSpPr>
          <p:sp>
            <p:nvSpPr>
              <p:cNvPr id="17" name="Oval 53"/>
              <p:cNvSpPr/>
              <p:nvPr/>
            </p:nvSpPr>
            <p:spPr>
              <a:xfrm>
                <a:off x="5230984" y="1138171"/>
                <a:ext cx="517855" cy="472356"/>
              </a:xfrm>
              <a:prstGeom prst="ellipse">
                <a:avLst/>
              </a:prstGeom>
              <a:solidFill>
                <a:srgbClr val="FFFFFF"/>
              </a:solidFill>
              <a:ln w="12700" cmpd="sng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" name="Text Placeholder 4"/>
              <p:cNvSpPr txBox="1">
                <a:spLocks/>
              </p:cNvSpPr>
              <p:nvPr/>
            </p:nvSpPr>
            <p:spPr bwMode="auto">
              <a:xfrm>
                <a:off x="5226980" y="1204810"/>
                <a:ext cx="527197" cy="339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defTabSz="457200" eaLnBrk="1" hangingPunct="1">
                  <a:lnSpc>
                    <a:spcPct val="70000"/>
                  </a:lnSpc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en-US" sz="3200">
                    <a:solidFill>
                      <a:srgbClr val="A5C249"/>
                    </a:solidFill>
                    <a:latin typeface="Entypo"/>
                    <a:ea typeface="Entypo"/>
                    <a:cs typeface="Entypo"/>
                  </a:rPr>
                  <a:t>📣</a:t>
                </a:r>
                <a:endParaRPr lang="en-US" sz="3000">
                  <a:solidFill>
                    <a:srgbClr val="A5C249"/>
                  </a:solidFill>
                  <a:latin typeface="Open Sans"/>
                  <a:ea typeface="Open Sans"/>
                  <a:cs typeface="Open Sans"/>
                </a:endParaRPr>
              </a:p>
            </p:txBody>
          </p:sp>
        </p:grpSp>
        <p:sp>
          <p:nvSpPr>
            <p:cNvPr id="15" name="Oval 57"/>
            <p:cNvSpPr/>
            <p:nvPr/>
          </p:nvSpPr>
          <p:spPr bwMode="auto">
            <a:xfrm>
              <a:off x="6610504" y="3856384"/>
              <a:ext cx="519190" cy="471375"/>
            </a:xfrm>
            <a:prstGeom prst="ellipse">
              <a:avLst/>
            </a:prstGeom>
            <a:solidFill>
              <a:srgbClr val="FFFFFF"/>
            </a:solidFill>
            <a:ln w="12700" cmpd="sng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7" name="Group 60"/>
            <p:cNvGrpSpPr>
              <a:grpSpLocks/>
            </p:cNvGrpSpPr>
            <p:nvPr/>
          </p:nvGrpSpPr>
          <p:grpSpPr bwMode="auto">
            <a:xfrm>
              <a:off x="3626234" y="1381780"/>
              <a:ext cx="2516181" cy="471947"/>
              <a:chOff x="3238075" y="1138643"/>
              <a:chExt cx="2516181" cy="471947"/>
            </a:xfrm>
          </p:grpSpPr>
          <p:sp>
            <p:nvSpPr>
              <p:cNvPr id="13" name="Oval 61"/>
              <p:cNvSpPr/>
              <p:nvPr/>
            </p:nvSpPr>
            <p:spPr>
              <a:xfrm>
                <a:off x="5229345" y="1138770"/>
                <a:ext cx="519190" cy="471376"/>
              </a:xfrm>
              <a:prstGeom prst="ellipse">
                <a:avLst/>
              </a:prstGeom>
              <a:solidFill>
                <a:schemeClr val="bg1"/>
              </a:solidFill>
              <a:ln w="12700" cmpd="sng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Text Placeholder 4"/>
              <p:cNvSpPr txBox="1">
                <a:spLocks/>
              </p:cNvSpPr>
              <p:nvPr/>
            </p:nvSpPr>
            <p:spPr bwMode="auto">
              <a:xfrm>
                <a:off x="3238006" y="1205409"/>
                <a:ext cx="2515868" cy="3380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defTabSz="457200" eaLnBrk="1" hangingPunct="1">
                  <a:lnSpc>
                    <a:spcPct val="70000"/>
                  </a:lnSpc>
                  <a:spcBef>
                    <a:spcPct val="20000"/>
                  </a:spcBef>
                  <a:buFont typeface="Arial" pitchFamily="34" charset="0"/>
                  <a:buNone/>
                </a:pPr>
                <a:endParaRPr lang="en-US" sz="2800" b="1" dirty="0">
                  <a:solidFill>
                    <a:srgbClr val="00B050"/>
                  </a:solidFill>
                  <a:ea typeface="Open Sans"/>
                  <a:cs typeface="Open Sans"/>
                </a:endParaRPr>
              </a:p>
            </p:txBody>
          </p:sp>
        </p:grpSp>
        <p:grpSp>
          <p:nvGrpSpPr>
            <p:cNvPr id="8" name="Group 64"/>
            <p:cNvGrpSpPr>
              <a:grpSpLocks/>
            </p:cNvGrpSpPr>
            <p:nvPr/>
          </p:nvGrpSpPr>
          <p:grpSpPr bwMode="auto">
            <a:xfrm>
              <a:off x="8289448" y="1580880"/>
              <a:ext cx="527652" cy="471947"/>
              <a:chOff x="6063309" y="-20112"/>
              <a:chExt cx="527652" cy="471947"/>
            </a:xfrm>
          </p:grpSpPr>
          <p:sp>
            <p:nvSpPr>
              <p:cNvPr id="11" name="Oval 65"/>
              <p:cNvSpPr/>
              <p:nvPr/>
            </p:nvSpPr>
            <p:spPr>
              <a:xfrm>
                <a:off x="6067395" y="-20147"/>
                <a:ext cx="517855" cy="472356"/>
              </a:xfrm>
              <a:prstGeom prst="ellipse">
                <a:avLst/>
              </a:prstGeom>
              <a:solidFill>
                <a:srgbClr val="FFFFFF"/>
              </a:solidFill>
              <a:ln w="12700" cmpd="sng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Text Placeholder 4"/>
              <p:cNvSpPr txBox="1">
                <a:spLocks/>
              </p:cNvSpPr>
              <p:nvPr/>
            </p:nvSpPr>
            <p:spPr bwMode="auto">
              <a:xfrm>
                <a:off x="6063391" y="46492"/>
                <a:ext cx="527198" cy="339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defTabSz="457200" eaLnBrk="1" hangingPunct="1">
                  <a:lnSpc>
                    <a:spcPct val="70000"/>
                  </a:lnSpc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en-US" sz="3200">
                    <a:solidFill>
                      <a:srgbClr val="A5C249"/>
                    </a:solidFill>
                    <a:latin typeface="Entypo"/>
                    <a:ea typeface="Entypo"/>
                    <a:cs typeface="Entypo"/>
                  </a:rPr>
                  <a:t>🏆</a:t>
                </a:r>
                <a:endParaRPr lang="en-US" sz="3000">
                  <a:solidFill>
                    <a:srgbClr val="A5C249"/>
                  </a:solidFill>
                  <a:latin typeface="Open Sans"/>
                  <a:ea typeface="Open Sans"/>
                  <a:cs typeface="Open Sans"/>
                </a:endParaRPr>
              </a:p>
            </p:txBody>
          </p:sp>
        </p:grpSp>
      </p:grpSp>
      <p:sp>
        <p:nvSpPr>
          <p:cNvPr id="26" name="Text Placeholder 4"/>
          <p:cNvSpPr txBox="1">
            <a:spLocks/>
          </p:cNvSpPr>
          <p:nvPr/>
        </p:nvSpPr>
        <p:spPr bwMode="auto">
          <a:xfrm>
            <a:off x="251520" y="2852936"/>
            <a:ext cx="3096344" cy="84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Entypo"/>
                <a:cs typeface="Arial" pitchFamily="34" charset="0"/>
              </a:rPr>
              <a:t>МАРТ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 : </a:t>
            </a:r>
          </a:p>
          <a:p>
            <a:pPr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1.Школа: сборка характеристики школы по «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резильентности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»</a:t>
            </a:r>
          </a:p>
          <a:p>
            <a:pPr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2.Индивидуальная работа с КАЖДОЙ школой  </a:t>
            </a:r>
            <a:endParaRPr lang="en-US" sz="1600" dirty="0">
              <a:solidFill>
                <a:srgbClr val="002060"/>
              </a:solidFill>
              <a:latin typeface="Arial" pitchFamily="34" charset="0"/>
              <a:ea typeface="Open Sans"/>
              <a:cs typeface="Arial" pitchFamily="34" charset="0"/>
            </a:endParaRPr>
          </a:p>
        </p:txBody>
      </p:sp>
      <p:sp>
        <p:nvSpPr>
          <p:cNvPr id="27" name="Text Placeholder 4"/>
          <p:cNvSpPr txBox="1">
            <a:spLocks/>
          </p:cNvSpPr>
          <p:nvPr/>
        </p:nvSpPr>
        <p:spPr bwMode="auto">
          <a:xfrm>
            <a:off x="5652120" y="4437112"/>
            <a:ext cx="309634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ru-RU" sz="1600" b="1" dirty="0" smtClean="0">
                <a:solidFill>
                  <a:srgbClr val="FFC000"/>
                </a:solidFill>
                <a:latin typeface="Arial" pitchFamily="34" charset="0"/>
                <a:ea typeface="Entypo"/>
                <a:cs typeface="Arial" pitchFamily="34" charset="0"/>
              </a:rPr>
              <a:t>АПРЕЛЬ: </a:t>
            </a:r>
          </a:p>
          <a:p>
            <a:pPr marL="342900" indent="-342900"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Школа: Сравнительный  анализ по ВПР +2020  / три предмета//школа-район-город </a:t>
            </a:r>
          </a:p>
          <a:p>
            <a:pPr marL="342900" indent="-342900"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МО: в метод. объединениях – анализ по вопросам</a:t>
            </a:r>
          </a:p>
          <a:p>
            <a:pPr marL="342900" indent="-342900"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Класс: в классе анализ по вопросам, по средней в классе; по худшим-лучшим</a:t>
            </a:r>
          </a:p>
          <a:p>
            <a:pPr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sz="1600" b="1" dirty="0">
              <a:solidFill>
                <a:srgbClr val="002060"/>
              </a:solidFill>
              <a:latin typeface="Arial" pitchFamily="34" charset="0"/>
              <a:ea typeface="Open Sans"/>
              <a:cs typeface="Arial" pitchFamily="34" charset="0"/>
            </a:endParaRPr>
          </a:p>
        </p:txBody>
      </p:sp>
      <p:sp>
        <p:nvSpPr>
          <p:cNvPr id="28" name="Text Placeholder 4"/>
          <p:cNvSpPr txBox="1">
            <a:spLocks/>
          </p:cNvSpPr>
          <p:nvPr/>
        </p:nvSpPr>
        <p:spPr bwMode="auto">
          <a:xfrm>
            <a:off x="1475656" y="1268760"/>
            <a:ext cx="309634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ea typeface="Entypo"/>
                <a:cs typeface="Arial" pitchFamily="34" charset="0"/>
              </a:rPr>
              <a:t>МАЙ 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: </a:t>
            </a:r>
          </a:p>
          <a:p>
            <a:pPr marL="342900" indent="-342900"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Школа:сборка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 характеристики школы по «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резильентности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» </a:t>
            </a:r>
          </a:p>
          <a:p>
            <a:pPr marL="342900" indent="-342900"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Анализ ВПР по уровням «начальная- основная»  по всем классам по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по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 трем предметам</a:t>
            </a:r>
          </a:p>
          <a:p>
            <a:pPr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sz="1600" b="1" dirty="0">
              <a:solidFill>
                <a:srgbClr val="002060"/>
              </a:solidFill>
              <a:latin typeface="Arial" pitchFamily="34" charset="0"/>
              <a:ea typeface="Open Sans"/>
              <a:cs typeface="Arial" pitchFamily="34" charset="0"/>
            </a:endParaRPr>
          </a:p>
        </p:txBody>
      </p:sp>
      <p:sp>
        <p:nvSpPr>
          <p:cNvPr id="29" name="Text Placeholder 4"/>
          <p:cNvSpPr txBox="1">
            <a:spLocks/>
          </p:cNvSpPr>
          <p:nvPr/>
        </p:nvSpPr>
        <p:spPr bwMode="auto">
          <a:xfrm>
            <a:off x="5436096" y="1340768"/>
            <a:ext cx="309634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ea typeface="Entypo"/>
                <a:cs typeface="Arial" pitchFamily="34" charset="0"/>
              </a:rPr>
              <a:t>ИЮНЬ</a:t>
            </a: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ea typeface="Entypo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: </a:t>
            </a:r>
          </a:p>
          <a:p>
            <a:pPr marL="342900" indent="-342900"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Entypo"/>
                <a:cs typeface="Arial" pitchFamily="34" charset="0"/>
              </a:rPr>
              <a:t>Школа: анализ ВПР по всем уровням ОО  по трем предметам </a:t>
            </a:r>
          </a:p>
          <a:p>
            <a:pPr algn="ctr" defTabSz="457200" eaLnBrk="1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sz="1600" dirty="0">
              <a:solidFill>
                <a:srgbClr val="002060"/>
              </a:solidFill>
              <a:latin typeface="Arial" pitchFamily="34" charset="0"/>
              <a:ea typeface="Open Sans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63888" y="3789040"/>
            <a:ext cx="2489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Анализ 2018-2019-2020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Пазлы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внутришкольной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системы ОКО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• Корректировка образовательной программы </a:t>
            </a:r>
          </a:p>
          <a:p>
            <a:pPr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• Корректировка рабочих программ учителей</a:t>
            </a:r>
          </a:p>
          <a:p>
            <a:pPr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• Планирование работы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методобъединений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+ создание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межпредметных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 МО </a:t>
            </a:r>
          </a:p>
          <a:p>
            <a:pPr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• Планирование повышения квалификации</a:t>
            </a:r>
          </a:p>
          <a:p>
            <a:pPr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• Формирование индивидуальных образовательных маршрутов: дополнительные занятия, участие в олимпиадах, внеурочная деятельность, факультативы, кружки и пр.…</a:t>
            </a:r>
          </a:p>
          <a:p>
            <a:pPr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• Дорожная карта </a:t>
            </a:r>
            <a:r>
              <a:rPr lang="ru-RU" dirty="0" err="1" smtClean="0"/>
              <a:t>внутришкольного</a:t>
            </a:r>
            <a:r>
              <a:rPr lang="ru-RU" dirty="0" smtClean="0"/>
              <a:t> контроля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Служба «Открытое управление качеством»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(служба доверия)= работа с родителями +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Напоминаю гипотезу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Zmien_nastawienie_mmacz144_1959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556792"/>
            <a:ext cx="3114909" cy="4525963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707904" y="2273969"/>
            <a:ext cx="468052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Управленческие решения по использованию комплексного анализа результатов оценочных процедур, направленные на развитие  ШКОЛЫ , 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будут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специфицированы на «типы» школ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различными социально- экономическими характеристиками ученического контингента, т.е.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различным социальным контекстом. 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78850" y="1484784"/>
            <a:ext cx="5465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Связываем с феноменом РЕЗИЛЬЕНТНОСТИ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3008313" cy="11620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Развитие организации </a:t>
            </a:r>
            <a:r>
              <a:rPr lang="ru-RU" b="0" dirty="0" smtClean="0"/>
              <a:t>– это необратимое, направленное и закономерное изменение ее во времени, </a:t>
            </a:r>
            <a:r>
              <a:rPr lang="ru-RU" dirty="0" smtClean="0">
                <a:solidFill>
                  <a:srgbClr val="002060"/>
                </a:solidFill>
              </a:rPr>
              <a:t>независимое от желаний или нежеланий членов организации.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708920"/>
            <a:ext cx="3008313" cy="341724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Управлять развитием означает сознательно и целенаправленно вносить изменения, ведущие к успеху, повышающие жизнеспособность, придающие новое качество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Текст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Четыре организационные подсистемы, выступающие объектами планируемых изменений*: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Организационная структура</a:t>
            </a:r>
            <a:r>
              <a:rPr lang="ru-RU" dirty="0" smtClean="0"/>
              <a:t>:  изменяются формальные рамки организационного поведения</a:t>
            </a:r>
          </a:p>
          <a:p>
            <a:pPr marL="342900" indent="-342900">
              <a:buAutoNum type="arabicPeriod"/>
            </a:pPr>
            <a:r>
              <a:rPr lang="ru-RU" dirty="0" smtClean="0"/>
              <a:t> </a:t>
            </a:r>
            <a:r>
              <a:rPr lang="ru-RU" b="1" dirty="0" smtClean="0"/>
              <a:t>Технологии</a:t>
            </a:r>
            <a:r>
              <a:rPr lang="ru-RU" dirty="0" smtClean="0"/>
              <a:t>: реорганизация образовательного  процесса, изменение методов и учебных ритуалов; стандартов педагогического труда</a:t>
            </a:r>
          </a:p>
          <a:p>
            <a:pPr algn="just">
              <a:buNone/>
            </a:pPr>
            <a:r>
              <a:rPr lang="ru-RU" dirty="0" smtClean="0"/>
              <a:t>3. </a:t>
            </a:r>
            <a:r>
              <a:rPr lang="ru-RU" b="1" dirty="0" smtClean="0"/>
              <a:t>Рабочие задания</a:t>
            </a:r>
            <a:r>
              <a:rPr lang="ru-RU" dirty="0" smtClean="0"/>
              <a:t>:  мотивирование труда и перепроектирование  </a:t>
            </a:r>
            <a:r>
              <a:rPr lang="ru-RU" dirty="0" smtClean="0"/>
              <a:t>деятельности </a:t>
            </a:r>
            <a:r>
              <a:rPr lang="ru-RU" dirty="0" err="1" smtClean="0"/>
              <a:t>методобъединений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4. </a:t>
            </a:r>
            <a:r>
              <a:rPr lang="ru-RU" b="1" dirty="0" smtClean="0"/>
              <a:t>Персонал</a:t>
            </a:r>
            <a:r>
              <a:rPr lang="ru-RU" dirty="0" smtClean="0"/>
              <a:t>: новые программы профессионального обучения и отбора, совершенствование методов оценки деятельности.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6093296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 smtClean="0"/>
              <a:t>* По </a:t>
            </a:r>
            <a:r>
              <a:rPr lang="ru-RU" sz="1400" i="1" dirty="0" err="1" smtClean="0"/>
              <a:t>Х.Левиттону</a:t>
            </a:r>
            <a:endParaRPr lang="ru-RU" sz="1400" i="1" dirty="0"/>
          </a:p>
        </p:txBody>
      </p:sp>
      <p:sp>
        <p:nvSpPr>
          <p:cNvPr id="7" name="Двойная стрелка вверх/вниз 6"/>
          <p:cNvSpPr/>
          <p:nvPr/>
        </p:nvSpPr>
        <p:spPr>
          <a:xfrm>
            <a:off x="1475656" y="2060848"/>
            <a:ext cx="504056" cy="792088"/>
          </a:xfrm>
          <a:prstGeom prst="up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5240" cy="99536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управленческих компетенций, </a:t>
            </a:r>
            <a:r>
              <a:rPr lang="ru-RU" altLang="ru-RU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т.е. качества управленческих решений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( </a:t>
            </a:r>
            <a:r>
              <a:rPr lang="ru-RU" altLang="ru-RU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Пригожину АИ) </a:t>
            </a:r>
          </a:p>
        </p:txBody>
      </p:sp>
      <p:pic>
        <p:nvPicPr>
          <p:cNvPr id="30723" name="Содержимое 5" descr="Без-имени-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1268413"/>
            <a:ext cx="8812088" cy="5400675"/>
          </a:xfrm>
        </p:spPr>
      </p:pic>
      <p:sp>
        <p:nvSpPr>
          <p:cNvPr id="3072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87D5BF3-BD2B-4F7D-B37E-5CE82C6E8D30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  <p:sp>
        <p:nvSpPr>
          <p:cNvPr id="6" name="TextBox 5"/>
          <p:cNvSpPr txBox="1"/>
          <p:nvPr/>
        </p:nvSpPr>
        <p:spPr>
          <a:xfrm>
            <a:off x="1187624" y="5373216"/>
            <a:ext cx="1427122" cy="64633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/>
              <a:t>Ручное</a:t>
            </a:r>
          </a:p>
          <a:p>
            <a:r>
              <a:rPr lang="ru-RU" b="1" dirty="0" smtClean="0"/>
              <a:t> управление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83968" y="4077072"/>
            <a:ext cx="1944216" cy="92333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Как по задачам, но Не Ручное, </a:t>
            </a:r>
          </a:p>
          <a:p>
            <a:r>
              <a:rPr lang="ru-RU" dirty="0" smtClean="0"/>
              <a:t>а по регламентам  </a:t>
            </a:r>
            <a:endParaRPr lang="ru-RU" dirty="0"/>
          </a:p>
        </p:txBody>
      </p:sp>
      <p:sp>
        <p:nvSpPr>
          <p:cNvPr id="9" name="Стрелка вверх 8"/>
          <p:cNvSpPr/>
          <p:nvPr/>
        </p:nvSpPr>
        <p:spPr>
          <a:xfrm>
            <a:off x="6516216" y="2780928"/>
            <a:ext cx="504056" cy="504056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372200" y="3356992"/>
            <a:ext cx="1152128" cy="230832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Акцент</a:t>
            </a:r>
          </a:p>
          <a:p>
            <a:r>
              <a:rPr lang="ru-RU" b="1" dirty="0" smtClean="0"/>
              <a:t> на </a:t>
            </a:r>
          </a:p>
          <a:p>
            <a:r>
              <a:rPr lang="ru-RU" b="1" dirty="0" smtClean="0"/>
              <a:t>результат</a:t>
            </a:r>
          </a:p>
          <a:p>
            <a:r>
              <a:rPr lang="ru-RU" b="1" dirty="0" smtClean="0"/>
              <a:t> с декомпозицией </a:t>
            </a:r>
          </a:p>
          <a:p>
            <a:r>
              <a:rPr lang="ru-RU" b="1" dirty="0" smtClean="0"/>
              <a:t>общей </a:t>
            </a:r>
          </a:p>
          <a:p>
            <a:r>
              <a:rPr lang="ru-RU" b="1" dirty="0" smtClean="0"/>
              <a:t>цели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43808" y="4869160"/>
            <a:ext cx="1296143" cy="92333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Четкая </a:t>
            </a:r>
          </a:p>
          <a:p>
            <a:r>
              <a:rPr lang="ru-RU" dirty="0" smtClean="0"/>
              <a:t>Последовательность </a:t>
            </a:r>
            <a:endParaRPr lang="ru-RU" dirty="0"/>
          </a:p>
        </p:txBody>
      </p:sp>
      <p:sp>
        <p:nvSpPr>
          <p:cNvPr id="12" name="Стрелка вверх 11"/>
          <p:cNvSpPr/>
          <p:nvPr/>
        </p:nvSpPr>
        <p:spPr>
          <a:xfrm>
            <a:off x="3419872" y="4293096"/>
            <a:ext cx="432048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1691680" y="4941168"/>
            <a:ext cx="432048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4932040" y="3501008"/>
            <a:ext cx="432048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>
            <a:off x="7812360" y="2060848"/>
            <a:ext cx="432048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640832" y="2636912"/>
            <a:ext cx="1323656" cy="120032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Опора </a:t>
            </a:r>
          </a:p>
          <a:p>
            <a:r>
              <a:rPr lang="ru-RU" dirty="0" smtClean="0"/>
              <a:t>на культуру</a:t>
            </a:r>
          </a:p>
          <a:p>
            <a:r>
              <a:rPr lang="ru-RU" dirty="0" err="1" smtClean="0"/>
              <a:t>органи</a:t>
            </a:r>
            <a:endParaRPr lang="ru-RU" dirty="0" smtClean="0"/>
          </a:p>
          <a:p>
            <a:r>
              <a:rPr lang="ru-RU" dirty="0" err="1" smtClean="0"/>
              <a:t>зации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Рейтинг школ 2019-2020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Методы организационного развития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3898776" cy="442535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Структурные методы: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/>
              <a:t>Изменяют содержание труда и взаимоотношений сотрудников</a:t>
            </a:r>
          </a:p>
          <a:p>
            <a:pPr>
              <a:buNone/>
            </a:pPr>
            <a:r>
              <a:rPr lang="ru-RU" dirty="0" smtClean="0"/>
              <a:t>Создание </a:t>
            </a:r>
            <a:r>
              <a:rPr lang="ru-RU" b="1" dirty="0" smtClean="0"/>
              <a:t>автономных</a:t>
            </a:r>
            <a:r>
              <a:rPr lang="ru-RU" dirty="0" smtClean="0"/>
              <a:t> рабочих групп и объединений</a:t>
            </a:r>
          </a:p>
          <a:p>
            <a:pPr>
              <a:buNone/>
            </a:pPr>
            <a:r>
              <a:rPr lang="ru-RU" dirty="0" smtClean="0"/>
              <a:t>Разработка программ развития человеческих ресурсов, направленные на обучение и планирование карьеры работников в организации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788024" y="1412776"/>
            <a:ext cx="3898776" cy="481399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Процессуальные методы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изменение аттитюдов и поведения работников, путем изменения ряда процессов, прежде всего, процессов общения, обсуждения проблем и принятия решения.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этой группе наиболее популярны тренинги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сензитивности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опросы работников, процесс-консультирование (консультирование по вопросам оптимизации организационных процессов), формирование команд и развитие межгрупповых связей.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20080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Считаете ли Вы обязательной  деятельность учителя по анализу результатов проверочных работ по каждому ученику (%) ? </a:t>
            </a: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248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чел.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00213"/>
          <a:ext cx="8229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4499992" y="1916832"/>
            <a:ext cx="504056" cy="129614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45624" cy="720080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Считаете ли Вы, что  сама  система оценочных процедур  может влиять на качество образования (%)?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412776"/>
          <a:ext cx="8363272" cy="508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Согласны ли Вы с тем, что оценочные процедуры объективно отражают картину образовательных результатов (%)?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4729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трелка вниз 4"/>
          <p:cNvSpPr/>
          <p:nvPr/>
        </p:nvSpPr>
        <p:spPr>
          <a:xfrm rot="3115235">
            <a:off x="3728107" y="1758605"/>
            <a:ext cx="506536" cy="15207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Известно ли Вам о наличии районной системы работы со школами с низкими образовательными результатами?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3238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260648"/>
            <a:ext cx="3727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Напоминание от майской встречи: 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931</Words>
  <Application>Microsoft Office PowerPoint</Application>
  <PresentationFormat>Экран (4:3)</PresentationFormat>
  <Paragraphs>146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         ДОРОЖНАЯ КАРТА  ОЭР:  2020-2021          научный руководитель ОЭР Н.А.Заиченко</vt:lpstr>
      <vt:lpstr>Развитие организации – это необратимое, направленное и закономерное изменение ее во времени, независимое от желаний или нежеланий членов организации.</vt:lpstr>
      <vt:lpstr>Развитие управленческих компетенций, т.е. качества управленческих решений   ( по Пригожину АИ) </vt:lpstr>
      <vt:lpstr>Рейтинг школ 2019-2020</vt:lpstr>
      <vt:lpstr>Методы организационного развития</vt:lpstr>
      <vt:lpstr>Считаете ли Вы обязательной  деятельность учителя по анализу результатов проверочных работ по каждому ученику (%) ? N=248 чел.</vt:lpstr>
      <vt:lpstr>Считаете ли Вы, что  сама  система оценочных процедур  может влиять на качество образования (%)?</vt:lpstr>
      <vt:lpstr>Согласны ли Вы с тем, что оценочные процедуры объективно отражают картину образовательных результатов (%)?</vt:lpstr>
      <vt:lpstr>Известно ли Вам о наличии районной системы работы со школами с низкими образовательными результатами?</vt:lpstr>
      <vt:lpstr>Задачи  </vt:lpstr>
      <vt:lpstr>Самоанализ: % заданий, выполнение которых ниже на 5% и более, чем в районе 2018г,2019г.</vt:lpstr>
      <vt:lpstr>Три типа школ : проектные кластеры</vt:lpstr>
      <vt:lpstr>Дорожная карта сентябрь – декабрь 2020 </vt:lpstr>
      <vt:lpstr>Дорожная карта февраль – июнь 2021 </vt:lpstr>
      <vt:lpstr>Пазлы внутришкольной системы ОКО</vt:lpstr>
      <vt:lpstr>Напоминаю гипотезу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декомпозиции целей и дорожной карте ОЭР на 2020-2021    научный руководитель ОЭР Н.А.Заиченко</dc:title>
  <dc:creator>Пользователь</dc:creator>
  <cp:lastModifiedBy>Заиченко Наталья Алексеевна</cp:lastModifiedBy>
  <cp:revision>7</cp:revision>
  <dcterms:created xsi:type="dcterms:W3CDTF">2020-09-28T07:43:43Z</dcterms:created>
  <dcterms:modified xsi:type="dcterms:W3CDTF">2021-03-15T11:11:00Z</dcterms:modified>
</cp:coreProperties>
</file>